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b" ContentType="application/vnd.ms-excel.sheet.binary.macroEnabled.12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7.xml" ContentType="application/vnd.openxmlformats-officedocument.theme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slideLayouts/slideLayout92.xml" ContentType="application/vnd.openxmlformats-officedocument.presentationml.slideLayout+xml"/>
  <Override PartName="/ppt/theme/theme8.xml" ContentType="application/vnd.openxmlformats-officedocument.theme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tags/tag699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0.xml" ContentType="application/vnd.openxmlformats-officedocument.theme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53.xml" ContentType="application/vnd.openxmlformats-officedocument.presentationml.tags+xml"/>
  <Override PartName="/ppt/tags/tag854.xml" ContentType="application/vnd.openxmlformats-officedocument.presentationml.tags+xml"/>
  <Override PartName="/ppt/tags/tag855.xml" ContentType="application/vnd.openxmlformats-officedocument.presentationml.tags+xml"/>
  <Override PartName="/ppt/tags/tag856.xml" ContentType="application/vnd.openxmlformats-officedocument.presentationml.tags+xml"/>
  <Override PartName="/ppt/tags/tag857.xml" ContentType="application/vnd.openxmlformats-officedocument.presentationml.tags+xml"/>
  <Override PartName="/ppt/tags/tag858.xml" ContentType="application/vnd.openxmlformats-officedocument.presentationml.tags+xml"/>
  <Override PartName="/ppt/tags/tag859.xml" ContentType="application/vnd.openxmlformats-officedocument.presentationml.tags+xml"/>
  <Override PartName="/ppt/tags/tag860.xml" ContentType="application/vnd.openxmlformats-officedocument.presentationml.tags+xml"/>
  <Override PartName="/ppt/tags/tag861.xml" ContentType="application/vnd.openxmlformats-officedocument.presentationml.tags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11.xml" ContentType="application/vnd.openxmlformats-officedocument.theme+xml"/>
  <Override PartName="/ppt/tags/tag862.xml" ContentType="application/vnd.openxmlformats-officedocument.presentationml.tags+xml"/>
  <Override PartName="/ppt/tags/tag863.xml" ContentType="application/vnd.openxmlformats-officedocument.presentationml.tags+xml"/>
  <Override PartName="/ppt/tags/tag864.xml" ContentType="application/vnd.openxmlformats-officedocument.presentationml.tags+xml"/>
  <Override PartName="/ppt/tags/tag865.xml" ContentType="application/vnd.openxmlformats-officedocument.presentationml.tags+xml"/>
  <Override PartName="/ppt/tags/tag866.xml" ContentType="application/vnd.openxmlformats-officedocument.presentationml.tags+xml"/>
  <Override PartName="/ppt/tags/tag867.xml" ContentType="application/vnd.openxmlformats-officedocument.presentationml.tags+xml"/>
  <Override PartName="/ppt/tags/tag868.xml" ContentType="application/vnd.openxmlformats-officedocument.presentationml.tags+xml"/>
  <Override PartName="/ppt/tags/tag869.xml" ContentType="application/vnd.openxmlformats-officedocument.presentationml.tags+xml"/>
  <Override PartName="/ppt/tags/tag870.xml" ContentType="application/vnd.openxmlformats-officedocument.presentationml.tags+xml"/>
  <Override PartName="/ppt/tags/tag871.xml" ContentType="application/vnd.openxmlformats-officedocument.presentationml.tags+xml"/>
  <Override PartName="/ppt/tags/tag872.xml" ContentType="application/vnd.openxmlformats-officedocument.presentationml.tags+xml"/>
  <Override PartName="/ppt/tags/tag873.xml" ContentType="application/vnd.openxmlformats-officedocument.presentationml.tags+xml"/>
  <Override PartName="/ppt/tags/tag874.xml" ContentType="application/vnd.openxmlformats-officedocument.presentationml.tags+xml"/>
  <Override PartName="/ppt/tags/tag875.xml" ContentType="application/vnd.openxmlformats-officedocument.presentationml.tags+xml"/>
  <Override PartName="/ppt/tags/tag876.xml" ContentType="application/vnd.openxmlformats-officedocument.presentationml.tags+xml"/>
  <Override PartName="/ppt/tags/tag877.xml" ContentType="application/vnd.openxmlformats-officedocument.presentationml.tags+xml"/>
  <Override PartName="/ppt/tags/tag878.xml" ContentType="application/vnd.openxmlformats-officedocument.presentationml.tags+xml"/>
  <Override PartName="/ppt/tags/tag879.xml" ContentType="application/vnd.openxmlformats-officedocument.presentationml.tags+xml"/>
  <Override PartName="/ppt/tags/tag880.xml" ContentType="application/vnd.openxmlformats-officedocument.presentationml.tags+xml"/>
  <Override PartName="/ppt/tags/tag881.xml" ContentType="application/vnd.openxmlformats-officedocument.presentationml.tags+xml"/>
  <Override PartName="/ppt/tags/tag882.xml" ContentType="application/vnd.openxmlformats-officedocument.presentationml.tags+xml"/>
  <Override PartName="/ppt/tags/tag883.xml" ContentType="application/vnd.openxmlformats-officedocument.presentationml.tags+xml"/>
  <Override PartName="/ppt/tags/tag884.xml" ContentType="application/vnd.openxmlformats-officedocument.presentationml.tags+xml"/>
  <Override PartName="/ppt/tags/tag885.xml" ContentType="application/vnd.openxmlformats-officedocument.presentationml.tags+xml"/>
  <Override PartName="/ppt/tags/tag886.xml" ContentType="application/vnd.openxmlformats-officedocument.presentationml.tags+xml"/>
  <Override PartName="/ppt/tags/tag887.xml" ContentType="application/vnd.openxmlformats-officedocument.presentationml.tags+xml"/>
  <Override PartName="/ppt/tags/tag888.xml" ContentType="application/vnd.openxmlformats-officedocument.presentationml.tags+xml"/>
  <Override PartName="/ppt/tags/tag889.xml" ContentType="application/vnd.openxmlformats-officedocument.presentationml.tags+xml"/>
  <Override PartName="/ppt/tags/tag890.xml" ContentType="application/vnd.openxmlformats-officedocument.presentationml.tags+xml"/>
  <Override PartName="/ppt/tags/tag891.xml" ContentType="application/vnd.openxmlformats-officedocument.presentationml.tags+xml"/>
  <Override PartName="/ppt/tags/tag892.xml" ContentType="application/vnd.openxmlformats-officedocument.presentationml.tags+xml"/>
  <Override PartName="/ppt/tags/tag893.xml" ContentType="application/vnd.openxmlformats-officedocument.presentationml.tags+xml"/>
  <Override PartName="/ppt/tags/tag894.xml" ContentType="application/vnd.openxmlformats-officedocument.presentationml.tags+xml"/>
  <Override PartName="/ppt/tags/tag895.xml" ContentType="application/vnd.openxmlformats-officedocument.presentationml.tags+xml"/>
  <Override PartName="/ppt/tags/tag896.xml" ContentType="application/vnd.openxmlformats-officedocument.presentationml.tags+xml"/>
  <Override PartName="/ppt/tags/tag897.xml" ContentType="application/vnd.openxmlformats-officedocument.presentationml.tags+xml"/>
  <Override PartName="/ppt/tags/tag898.xml" ContentType="application/vnd.openxmlformats-officedocument.presentationml.tags+xml"/>
  <Override PartName="/ppt/tags/tag899.xml" ContentType="application/vnd.openxmlformats-officedocument.presentationml.tags+xml"/>
  <Override PartName="/ppt/tags/tag900.xml" ContentType="application/vnd.openxmlformats-officedocument.presentationml.tags+xml"/>
  <Override PartName="/ppt/tags/tag901.xml" ContentType="application/vnd.openxmlformats-officedocument.presentationml.tags+xml"/>
  <Override PartName="/ppt/tags/tag902.xml" ContentType="application/vnd.openxmlformats-officedocument.presentationml.tags+xml"/>
  <Override PartName="/ppt/tags/tag903.xml" ContentType="application/vnd.openxmlformats-officedocument.presentationml.tags+xml"/>
  <Override PartName="/ppt/tags/tag904.xml" ContentType="application/vnd.openxmlformats-officedocument.presentationml.tags+xml"/>
  <Override PartName="/ppt/tags/tag905.xml" ContentType="application/vnd.openxmlformats-officedocument.presentationml.tags+xml"/>
  <Override PartName="/ppt/tags/tag906.xml" ContentType="application/vnd.openxmlformats-officedocument.presentationml.tags+xml"/>
  <Override PartName="/ppt/tags/tag907.xml" ContentType="application/vnd.openxmlformats-officedocument.presentationml.tags+xml"/>
  <Override PartName="/ppt/tags/tag908.xml" ContentType="application/vnd.openxmlformats-officedocument.presentationml.tags+xml"/>
  <Override PartName="/ppt/tags/tag909.xml" ContentType="application/vnd.openxmlformats-officedocument.presentationml.tags+xml"/>
  <Override PartName="/ppt/tags/tag910.xml" ContentType="application/vnd.openxmlformats-officedocument.presentationml.tags+xml"/>
  <Override PartName="/ppt/tags/tag911.xml" ContentType="application/vnd.openxmlformats-officedocument.presentationml.tags+xml"/>
  <Override PartName="/ppt/tags/tag912.xml" ContentType="application/vnd.openxmlformats-officedocument.presentationml.tags+xml"/>
  <Override PartName="/ppt/tags/tag913.xml" ContentType="application/vnd.openxmlformats-officedocument.presentationml.tags+xml"/>
  <Override PartName="/ppt/tags/tag914.xml" ContentType="application/vnd.openxmlformats-officedocument.presentationml.tags+xml"/>
  <Override PartName="/ppt/tags/tag915.xml" ContentType="application/vnd.openxmlformats-officedocument.presentationml.tags+xml"/>
  <Override PartName="/ppt/tags/tag916.xml" ContentType="application/vnd.openxmlformats-officedocument.presentationml.tags+xml"/>
  <Override PartName="/ppt/tags/tag917.xml" ContentType="application/vnd.openxmlformats-officedocument.presentationml.tags+xml"/>
  <Override PartName="/ppt/tags/tag918.xml" ContentType="application/vnd.openxmlformats-officedocument.presentationml.tags+xml"/>
  <Override PartName="/ppt/tags/tag919.xml" ContentType="application/vnd.openxmlformats-officedocument.presentationml.tags+xml"/>
  <Override PartName="/ppt/tags/tag920.xml" ContentType="application/vnd.openxmlformats-officedocument.presentationml.tags+xml"/>
  <Override PartName="/ppt/tags/tag921.xml" ContentType="application/vnd.openxmlformats-officedocument.presentationml.tags+xml"/>
  <Override PartName="/ppt/tags/tag922.xml" ContentType="application/vnd.openxmlformats-officedocument.presentationml.tags+xml"/>
  <Override PartName="/ppt/tags/tag923.xml" ContentType="application/vnd.openxmlformats-officedocument.presentationml.tags+xml"/>
  <Override PartName="/ppt/tags/tag924.xml" ContentType="application/vnd.openxmlformats-officedocument.presentationml.tags+xml"/>
  <Override PartName="/ppt/tags/tag925.xml" ContentType="application/vnd.openxmlformats-officedocument.presentationml.tags+xml"/>
  <Override PartName="/ppt/tags/tag926.xml" ContentType="application/vnd.openxmlformats-officedocument.presentationml.tags+xml"/>
  <Override PartName="/ppt/tags/tag927.xml" ContentType="application/vnd.openxmlformats-officedocument.presentationml.tags+xml"/>
  <Override PartName="/ppt/tags/tag928.xml" ContentType="application/vnd.openxmlformats-officedocument.presentationml.tags+xml"/>
  <Override PartName="/ppt/tags/tag929.xml" ContentType="application/vnd.openxmlformats-officedocument.presentationml.tags+xml"/>
  <Override PartName="/ppt/tags/tag930.xml" ContentType="application/vnd.openxmlformats-officedocument.presentationml.tags+xml"/>
  <Override PartName="/ppt/tags/tag931.xml" ContentType="application/vnd.openxmlformats-officedocument.presentationml.tags+xml"/>
  <Override PartName="/ppt/tags/tag932.xml" ContentType="application/vnd.openxmlformats-officedocument.presentationml.tags+xml"/>
  <Override PartName="/ppt/tags/tag933.xml" ContentType="application/vnd.openxmlformats-officedocument.presentationml.tags+xml"/>
  <Override PartName="/ppt/tags/tag934.xml" ContentType="application/vnd.openxmlformats-officedocument.presentationml.tags+xml"/>
  <Override PartName="/ppt/tags/tag935.xml" ContentType="application/vnd.openxmlformats-officedocument.presentationml.tags+xml"/>
  <Override PartName="/ppt/tags/tag936.xml" ContentType="application/vnd.openxmlformats-officedocument.presentationml.tags+xml"/>
  <Override PartName="/ppt/tags/tag937.xml" ContentType="application/vnd.openxmlformats-officedocument.presentationml.tags+xml"/>
  <Override PartName="/ppt/tags/tag938.xml" ContentType="application/vnd.openxmlformats-officedocument.presentationml.tags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theme/theme12.xml" ContentType="application/vnd.openxmlformats-officedocument.theme+xml"/>
  <Override PartName="/ppt/tags/tag939.xml" ContentType="application/vnd.openxmlformats-officedocument.presentationml.tags+xml"/>
  <Override PartName="/ppt/tags/tag940.xml" ContentType="application/vnd.openxmlformats-officedocument.presentationml.tags+xml"/>
  <Override PartName="/ppt/tags/tag941.xml" ContentType="application/vnd.openxmlformats-officedocument.presentationml.tags+xml"/>
  <Override PartName="/ppt/tags/tag942.xml" ContentType="application/vnd.openxmlformats-officedocument.presentationml.tags+xml"/>
  <Override PartName="/ppt/tags/tag943.xml" ContentType="application/vnd.openxmlformats-officedocument.presentationml.tags+xml"/>
  <Override PartName="/ppt/tags/tag944.xml" ContentType="application/vnd.openxmlformats-officedocument.presentationml.tags+xml"/>
  <Override PartName="/ppt/tags/tag945.xml" ContentType="application/vnd.openxmlformats-officedocument.presentationml.tags+xml"/>
  <Override PartName="/ppt/tags/tag946.xml" ContentType="application/vnd.openxmlformats-officedocument.presentationml.tags+xml"/>
  <Override PartName="/ppt/tags/tag947.xml" ContentType="application/vnd.openxmlformats-officedocument.presentationml.tags+xml"/>
  <Override PartName="/ppt/tags/tag948.xml" ContentType="application/vnd.openxmlformats-officedocument.presentationml.tags+xml"/>
  <Override PartName="/ppt/tags/tag949.xml" ContentType="application/vnd.openxmlformats-officedocument.presentationml.tags+xml"/>
  <Override PartName="/ppt/tags/tag950.xml" ContentType="application/vnd.openxmlformats-officedocument.presentationml.tags+xml"/>
  <Override PartName="/ppt/tags/tag951.xml" ContentType="application/vnd.openxmlformats-officedocument.presentationml.tags+xml"/>
  <Override PartName="/ppt/tags/tag952.xml" ContentType="application/vnd.openxmlformats-officedocument.presentationml.tags+xml"/>
  <Override PartName="/ppt/tags/tag953.xml" ContentType="application/vnd.openxmlformats-officedocument.presentationml.tags+xml"/>
  <Override PartName="/ppt/tags/tag954.xml" ContentType="application/vnd.openxmlformats-officedocument.presentationml.tags+xml"/>
  <Override PartName="/ppt/tags/tag955.xml" ContentType="application/vnd.openxmlformats-officedocument.presentationml.tags+xml"/>
  <Override PartName="/ppt/tags/tag956.xml" ContentType="application/vnd.openxmlformats-officedocument.presentationml.tags+xml"/>
  <Override PartName="/ppt/tags/tag957.xml" ContentType="application/vnd.openxmlformats-officedocument.presentationml.tags+xml"/>
  <Override PartName="/ppt/tags/tag958.xml" ContentType="application/vnd.openxmlformats-officedocument.presentationml.tags+xml"/>
  <Override PartName="/ppt/tags/tag959.xml" ContentType="application/vnd.openxmlformats-officedocument.presentationml.tags+xml"/>
  <Override PartName="/ppt/tags/tag960.xml" ContentType="application/vnd.openxmlformats-officedocument.presentationml.tags+xml"/>
  <Override PartName="/ppt/tags/tag961.xml" ContentType="application/vnd.openxmlformats-officedocument.presentationml.tags+xml"/>
  <Override PartName="/ppt/tags/tag962.xml" ContentType="application/vnd.openxmlformats-officedocument.presentationml.tags+xml"/>
  <Override PartName="/ppt/tags/tag963.xml" ContentType="application/vnd.openxmlformats-officedocument.presentationml.tags+xml"/>
  <Override PartName="/ppt/tags/tag964.xml" ContentType="application/vnd.openxmlformats-officedocument.presentationml.tags+xml"/>
  <Override PartName="/ppt/tags/tag965.xml" ContentType="application/vnd.openxmlformats-officedocument.presentationml.tags+xml"/>
  <Override PartName="/ppt/tags/tag966.xml" ContentType="application/vnd.openxmlformats-officedocument.presentationml.tags+xml"/>
  <Override PartName="/ppt/tags/tag967.xml" ContentType="application/vnd.openxmlformats-officedocument.presentationml.tags+xml"/>
  <Override PartName="/ppt/tags/tag968.xml" ContentType="application/vnd.openxmlformats-officedocument.presentationml.tags+xml"/>
  <Override PartName="/ppt/tags/tag969.xml" ContentType="application/vnd.openxmlformats-officedocument.presentationml.tags+xml"/>
  <Override PartName="/ppt/tags/tag970.xml" ContentType="application/vnd.openxmlformats-officedocument.presentationml.tags+xml"/>
  <Override PartName="/ppt/tags/tag971.xml" ContentType="application/vnd.openxmlformats-officedocument.presentationml.tags+xml"/>
  <Override PartName="/ppt/tags/tag972.xml" ContentType="application/vnd.openxmlformats-officedocument.presentationml.tags+xml"/>
  <Override PartName="/ppt/tags/tag973.xml" ContentType="application/vnd.openxmlformats-officedocument.presentationml.tags+xml"/>
  <Override PartName="/ppt/tags/tag974.xml" ContentType="application/vnd.openxmlformats-officedocument.presentationml.tags+xml"/>
  <Override PartName="/ppt/tags/tag975.xml" ContentType="application/vnd.openxmlformats-officedocument.presentationml.tags+xml"/>
  <Override PartName="/ppt/tags/tag976.xml" ContentType="application/vnd.openxmlformats-officedocument.presentationml.tags+xml"/>
  <Override PartName="/ppt/tags/tag977.xml" ContentType="application/vnd.openxmlformats-officedocument.presentationml.tags+xml"/>
  <Override PartName="/ppt/tags/tag978.xml" ContentType="application/vnd.openxmlformats-officedocument.presentationml.tags+xml"/>
  <Override PartName="/ppt/tags/tag979.xml" ContentType="application/vnd.openxmlformats-officedocument.presentationml.tags+xml"/>
  <Override PartName="/ppt/tags/tag980.xml" ContentType="application/vnd.openxmlformats-officedocument.presentationml.tags+xml"/>
  <Override PartName="/ppt/tags/tag981.xml" ContentType="application/vnd.openxmlformats-officedocument.presentationml.tags+xml"/>
  <Override PartName="/ppt/tags/tag982.xml" ContentType="application/vnd.openxmlformats-officedocument.presentationml.tags+xml"/>
  <Override PartName="/ppt/tags/tag983.xml" ContentType="application/vnd.openxmlformats-officedocument.presentationml.tags+xml"/>
  <Override PartName="/ppt/tags/tag984.xml" ContentType="application/vnd.openxmlformats-officedocument.presentationml.tags+xml"/>
  <Override PartName="/ppt/tags/tag985.xml" ContentType="application/vnd.openxmlformats-officedocument.presentationml.tags+xml"/>
  <Override PartName="/ppt/tags/tag986.xml" ContentType="application/vnd.openxmlformats-officedocument.presentationml.tags+xml"/>
  <Override PartName="/ppt/tags/tag987.xml" ContentType="application/vnd.openxmlformats-officedocument.presentationml.tags+xml"/>
  <Override PartName="/ppt/tags/tag988.xml" ContentType="application/vnd.openxmlformats-officedocument.presentationml.tags+xml"/>
  <Override PartName="/ppt/tags/tag989.xml" ContentType="application/vnd.openxmlformats-officedocument.presentationml.tags+xml"/>
  <Override PartName="/ppt/tags/tag990.xml" ContentType="application/vnd.openxmlformats-officedocument.presentationml.tags+xml"/>
  <Override PartName="/ppt/tags/tag991.xml" ContentType="application/vnd.openxmlformats-officedocument.presentationml.tags+xml"/>
  <Override PartName="/ppt/tags/tag992.xml" ContentType="application/vnd.openxmlformats-officedocument.presentationml.tags+xml"/>
  <Override PartName="/ppt/tags/tag993.xml" ContentType="application/vnd.openxmlformats-officedocument.presentationml.tags+xml"/>
  <Override PartName="/ppt/tags/tag994.xml" ContentType="application/vnd.openxmlformats-officedocument.presentationml.tags+xml"/>
  <Override PartName="/ppt/tags/tag995.xml" ContentType="application/vnd.openxmlformats-officedocument.presentationml.tags+xml"/>
  <Override PartName="/ppt/tags/tag996.xml" ContentType="application/vnd.openxmlformats-officedocument.presentationml.tags+xml"/>
  <Override PartName="/ppt/tags/tag997.xml" ContentType="application/vnd.openxmlformats-officedocument.presentationml.tags+xml"/>
  <Override PartName="/ppt/tags/tag998.xml" ContentType="application/vnd.openxmlformats-officedocument.presentationml.tags+xml"/>
  <Override PartName="/ppt/tags/tag999.xml" ContentType="application/vnd.openxmlformats-officedocument.presentationml.tags+xml"/>
  <Override PartName="/ppt/tags/tag1000.xml" ContentType="application/vnd.openxmlformats-officedocument.presentationml.tags+xml"/>
  <Override PartName="/ppt/tags/tag1001.xml" ContentType="application/vnd.openxmlformats-officedocument.presentationml.tags+xml"/>
  <Override PartName="/ppt/tags/tag1002.xml" ContentType="application/vnd.openxmlformats-officedocument.presentationml.tags+xml"/>
  <Override PartName="/ppt/tags/tag1003.xml" ContentType="application/vnd.openxmlformats-officedocument.presentationml.tags+xml"/>
  <Override PartName="/ppt/tags/tag1004.xml" ContentType="application/vnd.openxmlformats-officedocument.presentationml.tags+xml"/>
  <Override PartName="/ppt/tags/tag1005.xml" ContentType="application/vnd.openxmlformats-officedocument.presentationml.tags+xml"/>
  <Override PartName="/ppt/tags/tag1006.xml" ContentType="application/vnd.openxmlformats-officedocument.presentationml.tags+xml"/>
  <Override PartName="/ppt/tags/tag1007.xml" ContentType="application/vnd.openxmlformats-officedocument.presentationml.tags+xml"/>
  <Override PartName="/ppt/tags/tag1008.xml" ContentType="application/vnd.openxmlformats-officedocument.presentationml.tags+xml"/>
  <Override PartName="/ppt/tags/tag1009.xml" ContentType="application/vnd.openxmlformats-officedocument.presentationml.tags+xml"/>
  <Override PartName="/ppt/tags/tag1010.xml" ContentType="application/vnd.openxmlformats-officedocument.presentationml.tags+xml"/>
  <Override PartName="/ppt/tags/tag1011.xml" ContentType="application/vnd.openxmlformats-officedocument.presentationml.tags+xml"/>
  <Override PartName="/ppt/tags/tag1012.xml" ContentType="application/vnd.openxmlformats-officedocument.presentationml.tags+xml"/>
  <Override PartName="/ppt/tags/tag1013.xml" ContentType="application/vnd.openxmlformats-officedocument.presentationml.tags+xml"/>
  <Override PartName="/ppt/tags/tag1014.xml" ContentType="application/vnd.openxmlformats-officedocument.presentationml.tags+xml"/>
  <Override PartName="/ppt/tags/tag1015.xml" ContentType="application/vnd.openxmlformats-officedocument.presentationml.tags+xml"/>
  <Override PartName="/ppt/tags/tag1016.xml" ContentType="application/vnd.openxmlformats-officedocument.presentationml.tags+xml"/>
  <Override PartName="/ppt/tags/tag1017.xml" ContentType="application/vnd.openxmlformats-officedocument.presentationml.tags+xml"/>
  <Override PartName="/ppt/tags/tag1018.xml" ContentType="application/vnd.openxmlformats-officedocument.presentationml.tags+xml"/>
  <Override PartName="/ppt/tags/tag1019.xml" ContentType="application/vnd.openxmlformats-officedocument.presentationml.tags+xml"/>
  <Override PartName="/ppt/tags/tag1020.xml" ContentType="application/vnd.openxmlformats-officedocument.presentationml.tags+xml"/>
  <Override PartName="/ppt/tags/tag1021.xml" ContentType="application/vnd.openxmlformats-officedocument.presentationml.tags+xml"/>
  <Override PartName="/ppt/tags/tag1022.xml" ContentType="application/vnd.openxmlformats-officedocument.presentationml.tags+xml"/>
  <Override PartName="/ppt/tags/tag1023.xml" ContentType="application/vnd.openxmlformats-officedocument.presentationml.tags+xml"/>
  <Override PartName="/ppt/tags/tag1024.xml" ContentType="application/vnd.openxmlformats-officedocument.presentationml.tags+xml"/>
  <Override PartName="/ppt/tags/tag1025.xml" ContentType="application/vnd.openxmlformats-officedocument.presentationml.tags+xml"/>
  <Override PartName="/ppt/tags/tag1026.xml" ContentType="application/vnd.openxmlformats-officedocument.presentationml.tags+xml"/>
  <Override PartName="/ppt/tags/tag1027.xml" ContentType="application/vnd.openxmlformats-officedocument.presentationml.tags+xml"/>
  <Override PartName="/ppt/tags/tag1028.xml" ContentType="application/vnd.openxmlformats-officedocument.presentationml.tags+xml"/>
  <Override PartName="/ppt/tags/tag1029.xml" ContentType="application/vnd.openxmlformats-officedocument.presentationml.tags+xml"/>
  <Override PartName="/ppt/tags/tag1030.xml" ContentType="application/vnd.openxmlformats-officedocument.presentationml.tags+xml"/>
  <Override PartName="/ppt/tags/tag1031.xml" ContentType="application/vnd.openxmlformats-officedocument.presentationml.tags+xml"/>
  <Override PartName="/ppt/tags/tag1032.xml" ContentType="application/vnd.openxmlformats-officedocument.presentationml.tags+xml"/>
  <Override PartName="/ppt/tags/tag1033.xml" ContentType="application/vnd.openxmlformats-officedocument.presentationml.tags+xml"/>
  <Override PartName="/ppt/tags/tag1034.xml" ContentType="application/vnd.openxmlformats-officedocument.presentationml.tags+xml"/>
  <Override PartName="/ppt/tags/tag1035.xml" ContentType="application/vnd.openxmlformats-officedocument.presentationml.tags+xml"/>
  <Override PartName="/ppt/tags/tag1036.xml" ContentType="application/vnd.openxmlformats-officedocument.presentationml.tags+xml"/>
  <Override PartName="/ppt/tags/tag1037.xml" ContentType="application/vnd.openxmlformats-officedocument.presentationml.tags+xml"/>
  <Override PartName="/ppt/tags/tag1038.xml" ContentType="application/vnd.openxmlformats-officedocument.presentationml.tags+xml"/>
  <Override PartName="/ppt/tags/tag1039.xml" ContentType="application/vnd.openxmlformats-officedocument.presentationml.tags+xml"/>
  <Override PartName="/ppt/tags/tag1040.xml" ContentType="application/vnd.openxmlformats-officedocument.presentationml.tags+xml"/>
  <Override PartName="/ppt/tags/tag1041.xml" ContentType="application/vnd.openxmlformats-officedocument.presentationml.tags+xml"/>
  <Override PartName="/ppt/tags/tag1042.xml" ContentType="application/vnd.openxmlformats-officedocument.presentationml.tags+xml"/>
  <Override PartName="/ppt/tags/tag1043.xml" ContentType="application/vnd.openxmlformats-officedocument.presentationml.tags+xml"/>
  <Override PartName="/ppt/tags/tag1044.xml" ContentType="application/vnd.openxmlformats-officedocument.presentationml.tags+xml"/>
  <Override PartName="/ppt/tags/tag1045.xml" ContentType="application/vnd.openxmlformats-officedocument.presentationml.tags+xml"/>
  <Override PartName="/ppt/tags/tag1046.xml" ContentType="application/vnd.openxmlformats-officedocument.presentationml.tags+xml"/>
  <Override PartName="/ppt/tags/tag1047.xml" ContentType="application/vnd.openxmlformats-officedocument.presentationml.tags+xml"/>
  <Override PartName="/ppt/tags/tag1048.xml" ContentType="application/vnd.openxmlformats-officedocument.presentationml.tags+xml"/>
  <Override PartName="/ppt/tags/tag1049.xml" ContentType="application/vnd.openxmlformats-officedocument.presentationml.tags+xml"/>
  <Override PartName="/ppt/tags/tag1050.xml" ContentType="application/vnd.openxmlformats-officedocument.presentationml.tags+xml"/>
  <Override PartName="/ppt/tags/tag1051.xml" ContentType="application/vnd.openxmlformats-officedocument.presentationml.tags+xml"/>
  <Override PartName="/ppt/tags/tag1052.xml" ContentType="application/vnd.openxmlformats-officedocument.presentationml.tags+xml"/>
  <Override PartName="/ppt/tags/tag1053.xml" ContentType="application/vnd.openxmlformats-officedocument.presentationml.tags+xml"/>
  <Override PartName="/ppt/tags/tag1054.xml" ContentType="application/vnd.openxmlformats-officedocument.presentationml.tags+xml"/>
  <Override PartName="/ppt/tags/tag1055.xml" ContentType="application/vnd.openxmlformats-officedocument.presentationml.tags+xml"/>
  <Override PartName="/ppt/tags/tag1056.xml" ContentType="application/vnd.openxmlformats-officedocument.presentationml.tags+xml"/>
  <Override PartName="/ppt/tags/tag1057.xml" ContentType="application/vnd.openxmlformats-officedocument.presentationml.tags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theme/theme13.xml" ContentType="application/vnd.openxmlformats-officedocument.theme+xml"/>
  <Override PartName="/ppt/tags/tag1058.xml" ContentType="application/vnd.openxmlformats-officedocument.presentationml.tags+xml"/>
  <Override PartName="/ppt/tags/tag1059.xml" ContentType="application/vnd.openxmlformats-officedocument.presentationml.tags+xml"/>
  <Override PartName="/ppt/tags/tag1060.xml" ContentType="application/vnd.openxmlformats-officedocument.presentationml.tags+xml"/>
  <Override PartName="/ppt/tags/tag1061.xml" ContentType="application/vnd.openxmlformats-officedocument.presentationml.tags+xml"/>
  <Override PartName="/ppt/tags/tag1062.xml" ContentType="application/vnd.openxmlformats-officedocument.presentationml.tags+xml"/>
  <Override PartName="/ppt/tags/tag1063.xml" ContentType="application/vnd.openxmlformats-officedocument.presentationml.tags+xml"/>
  <Override PartName="/ppt/tags/tag1064.xml" ContentType="application/vnd.openxmlformats-officedocument.presentationml.tags+xml"/>
  <Override PartName="/ppt/tags/tag1065.xml" ContentType="application/vnd.openxmlformats-officedocument.presentationml.tags+xml"/>
  <Override PartName="/ppt/tags/tag1066.xml" ContentType="application/vnd.openxmlformats-officedocument.presentationml.tags+xml"/>
  <Override PartName="/ppt/tags/tag1067.xml" ContentType="application/vnd.openxmlformats-officedocument.presentationml.tags+xml"/>
  <Override PartName="/ppt/tags/tag1068.xml" ContentType="application/vnd.openxmlformats-officedocument.presentationml.tags+xml"/>
  <Override PartName="/ppt/tags/tag1069.xml" ContentType="application/vnd.openxmlformats-officedocument.presentationml.tags+xml"/>
  <Override PartName="/ppt/tags/tag1070.xml" ContentType="application/vnd.openxmlformats-officedocument.presentationml.tags+xml"/>
  <Override PartName="/ppt/tags/tag1071.xml" ContentType="application/vnd.openxmlformats-officedocument.presentationml.tags+xml"/>
  <Override PartName="/ppt/tags/tag1072.xml" ContentType="application/vnd.openxmlformats-officedocument.presentationml.tags+xml"/>
  <Override PartName="/ppt/tags/tag1073.xml" ContentType="application/vnd.openxmlformats-officedocument.presentationml.tags+xml"/>
  <Override PartName="/ppt/tags/tag1074.xml" ContentType="application/vnd.openxmlformats-officedocument.presentationml.tags+xml"/>
  <Override PartName="/ppt/tags/tag1075.xml" ContentType="application/vnd.openxmlformats-officedocument.presentationml.tags+xml"/>
  <Override PartName="/ppt/tags/tag1076.xml" ContentType="application/vnd.openxmlformats-officedocument.presentationml.tags+xml"/>
  <Override PartName="/ppt/tags/tag1077.xml" ContentType="application/vnd.openxmlformats-officedocument.presentationml.tags+xml"/>
  <Override PartName="/ppt/tags/tag1078.xml" ContentType="application/vnd.openxmlformats-officedocument.presentationml.tags+xml"/>
  <Override PartName="/ppt/tags/tag1079.xml" ContentType="application/vnd.openxmlformats-officedocument.presentationml.tags+xml"/>
  <Override PartName="/ppt/tags/tag1080.xml" ContentType="application/vnd.openxmlformats-officedocument.presentationml.tags+xml"/>
  <Override PartName="/ppt/tags/tag1081.xml" ContentType="application/vnd.openxmlformats-officedocument.presentationml.tags+xml"/>
  <Override PartName="/ppt/tags/tag1082.xml" ContentType="application/vnd.openxmlformats-officedocument.presentationml.tags+xml"/>
  <Override PartName="/ppt/tags/tag1083.xml" ContentType="application/vnd.openxmlformats-officedocument.presentationml.tags+xml"/>
  <Override PartName="/ppt/tags/tag1084.xml" ContentType="application/vnd.openxmlformats-officedocument.presentationml.tags+xml"/>
  <Override PartName="/ppt/tags/tag1085.xml" ContentType="application/vnd.openxmlformats-officedocument.presentationml.tags+xml"/>
  <Override PartName="/ppt/tags/tag1086.xml" ContentType="application/vnd.openxmlformats-officedocument.presentationml.tags+xml"/>
  <Override PartName="/ppt/tags/tag1087.xml" ContentType="application/vnd.openxmlformats-officedocument.presentationml.tags+xml"/>
  <Override PartName="/ppt/tags/tag1088.xml" ContentType="application/vnd.openxmlformats-officedocument.presentationml.tags+xml"/>
  <Override PartName="/ppt/tags/tag1089.xml" ContentType="application/vnd.openxmlformats-officedocument.presentationml.tags+xml"/>
  <Override PartName="/ppt/tags/tag1090.xml" ContentType="application/vnd.openxmlformats-officedocument.presentationml.tags+xml"/>
  <Override PartName="/ppt/tags/tag1091.xml" ContentType="application/vnd.openxmlformats-officedocument.presentationml.tags+xml"/>
  <Override PartName="/ppt/tags/tag1092.xml" ContentType="application/vnd.openxmlformats-officedocument.presentationml.tags+xml"/>
  <Override PartName="/ppt/tags/tag1093.xml" ContentType="application/vnd.openxmlformats-officedocument.presentationml.tags+xml"/>
  <Override PartName="/ppt/tags/tag1094.xml" ContentType="application/vnd.openxmlformats-officedocument.presentationml.tags+xml"/>
  <Override PartName="/ppt/tags/tag1095.xml" ContentType="application/vnd.openxmlformats-officedocument.presentationml.tags+xml"/>
  <Override PartName="/ppt/tags/tag1096.xml" ContentType="application/vnd.openxmlformats-officedocument.presentationml.tags+xml"/>
  <Override PartName="/ppt/tags/tag1097.xml" ContentType="application/vnd.openxmlformats-officedocument.presentationml.tags+xml"/>
  <Override PartName="/ppt/tags/tag1098.xml" ContentType="application/vnd.openxmlformats-officedocument.presentationml.tags+xml"/>
  <Override PartName="/ppt/tags/tag1099.xml" ContentType="application/vnd.openxmlformats-officedocument.presentationml.tags+xml"/>
  <Override PartName="/ppt/tags/tag1100.xml" ContentType="application/vnd.openxmlformats-officedocument.presentationml.tags+xml"/>
  <Override PartName="/ppt/tags/tag1101.xml" ContentType="application/vnd.openxmlformats-officedocument.presentationml.tags+xml"/>
  <Override PartName="/ppt/tags/tag1102.xml" ContentType="application/vnd.openxmlformats-officedocument.presentationml.tags+xml"/>
  <Override PartName="/ppt/tags/tag1103.xml" ContentType="application/vnd.openxmlformats-officedocument.presentationml.tags+xml"/>
  <Override PartName="/ppt/tags/tag1104.xml" ContentType="application/vnd.openxmlformats-officedocument.presentationml.tags+xml"/>
  <Override PartName="/ppt/tags/tag1105.xml" ContentType="application/vnd.openxmlformats-officedocument.presentationml.tags+xml"/>
  <Override PartName="/ppt/tags/tag1106.xml" ContentType="application/vnd.openxmlformats-officedocument.presentationml.tags+xml"/>
  <Override PartName="/ppt/tags/tag1107.xml" ContentType="application/vnd.openxmlformats-officedocument.presentationml.tags+xml"/>
  <Override PartName="/ppt/tags/tag1108.xml" ContentType="application/vnd.openxmlformats-officedocument.presentationml.tags+xml"/>
  <Override PartName="/ppt/tags/tag1109.xml" ContentType="application/vnd.openxmlformats-officedocument.presentationml.tags+xml"/>
  <Override PartName="/ppt/tags/tag1110.xml" ContentType="application/vnd.openxmlformats-officedocument.presentationml.tags+xml"/>
  <Override PartName="/ppt/tags/tag1111.xml" ContentType="application/vnd.openxmlformats-officedocument.presentationml.tags+xml"/>
  <Override PartName="/ppt/tags/tag1112.xml" ContentType="application/vnd.openxmlformats-officedocument.presentationml.tags+xml"/>
  <Override PartName="/ppt/tags/tag1113.xml" ContentType="application/vnd.openxmlformats-officedocument.presentationml.tags+xml"/>
  <Override PartName="/ppt/tags/tag1114.xml" ContentType="application/vnd.openxmlformats-officedocument.presentationml.tags+xml"/>
  <Override PartName="/ppt/tags/tag1115.xml" ContentType="application/vnd.openxmlformats-officedocument.presentationml.tags+xml"/>
  <Override PartName="/ppt/tags/tag1116.xml" ContentType="application/vnd.openxmlformats-officedocument.presentationml.tags+xml"/>
  <Override PartName="/ppt/tags/tag1117.xml" ContentType="application/vnd.openxmlformats-officedocument.presentationml.tags+xml"/>
  <Override PartName="/ppt/tags/tag1118.xml" ContentType="application/vnd.openxmlformats-officedocument.presentationml.tags+xml"/>
  <Override PartName="/ppt/tags/tag1119.xml" ContentType="application/vnd.openxmlformats-officedocument.presentationml.tags+xml"/>
  <Override PartName="/ppt/tags/tag1120.xml" ContentType="application/vnd.openxmlformats-officedocument.presentationml.tags+xml"/>
  <Override PartName="/ppt/tags/tag1121.xml" ContentType="application/vnd.openxmlformats-officedocument.presentationml.tags+xml"/>
  <Override PartName="/ppt/tags/tag1122.xml" ContentType="application/vnd.openxmlformats-officedocument.presentationml.tags+xml"/>
  <Override PartName="/ppt/tags/tag1123.xml" ContentType="application/vnd.openxmlformats-officedocument.presentationml.tags+xml"/>
  <Override PartName="/ppt/tags/tag1124.xml" ContentType="application/vnd.openxmlformats-officedocument.presentationml.tags+xml"/>
  <Override PartName="/ppt/tags/tag1125.xml" ContentType="application/vnd.openxmlformats-officedocument.presentationml.tags+xml"/>
  <Override PartName="/ppt/tags/tag1126.xml" ContentType="application/vnd.openxmlformats-officedocument.presentationml.tags+xml"/>
  <Override PartName="/ppt/tags/tag1127.xml" ContentType="application/vnd.openxmlformats-officedocument.presentationml.tags+xml"/>
  <Override PartName="/ppt/tags/tag1128.xml" ContentType="application/vnd.openxmlformats-officedocument.presentationml.tags+xml"/>
  <Override PartName="/ppt/tags/tag1129.xml" ContentType="application/vnd.openxmlformats-officedocument.presentationml.tags+xml"/>
  <Override PartName="/ppt/tags/tag1130.xml" ContentType="application/vnd.openxmlformats-officedocument.presentationml.tags+xml"/>
  <Override PartName="/ppt/tags/tag1131.xml" ContentType="application/vnd.openxmlformats-officedocument.presentationml.tags+xml"/>
  <Override PartName="/ppt/tags/tag1132.xml" ContentType="application/vnd.openxmlformats-officedocument.presentationml.tags+xml"/>
  <Override PartName="/ppt/tags/tag1133.xml" ContentType="application/vnd.openxmlformats-officedocument.presentationml.tags+xml"/>
  <Override PartName="/ppt/tags/tag1134.xml" ContentType="application/vnd.openxmlformats-officedocument.presentationml.tags+xml"/>
  <Override PartName="/ppt/tags/tag1135.xml" ContentType="application/vnd.openxmlformats-officedocument.presentationml.tags+xml"/>
  <Override PartName="/ppt/tags/tag1136.xml" ContentType="application/vnd.openxmlformats-officedocument.presentationml.tags+xml"/>
  <Override PartName="/ppt/tags/tag1137.xml" ContentType="application/vnd.openxmlformats-officedocument.presentationml.tags+xml"/>
  <Override PartName="/ppt/tags/tag1138.xml" ContentType="application/vnd.openxmlformats-officedocument.presentationml.tags+xml"/>
  <Override PartName="/ppt/tags/tag1139.xml" ContentType="application/vnd.openxmlformats-officedocument.presentationml.tags+xml"/>
  <Override PartName="/ppt/tags/tag1140.xml" ContentType="application/vnd.openxmlformats-officedocument.presentationml.tags+xml"/>
  <Override PartName="/ppt/tags/tag1141.xml" ContentType="application/vnd.openxmlformats-officedocument.presentationml.tags+xml"/>
  <Override PartName="/ppt/tags/tag1142.xml" ContentType="application/vnd.openxmlformats-officedocument.presentationml.tags+xml"/>
  <Override PartName="/ppt/tags/tag1143.xml" ContentType="application/vnd.openxmlformats-officedocument.presentationml.tags+xml"/>
  <Override PartName="/ppt/theme/theme14.xml" ContentType="application/vnd.openxmlformats-officedocument.theme+xml"/>
  <Override PartName="/ppt/tags/tag1144.xml" ContentType="application/vnd.openxmlformats-officedocument.presentationml.tags+xml"/>
  <Override PartName="/ppt/tags/tag1145.xml" ContentType="application/vnd.openxmlformats-officedocument.presentationml.tags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tags/tag1146.xml" ContentType="application/vnd.openxmlformats-officedocument.presentationml.tags+xml"/>
  <Override PartName="/ppt/tags/tag1147.xml" ContentType="application/vnd.openxmlformats-officedocument.presentationml.tags+xml"/>
  <Override PartName="/ppt/tags/tag1148.xml" ContentType="application/vnd.openxmlformats-officedocument.presentationml.tags+xml"/>
  <Override PartName="/ppt/tags/tag1149.xml" ContentType="application/vnd.openxmlformats-officedocument.presentationml.tags+xml"/>
  <Override PartName="/ppt/tags/tag1150.xml" ContentType="application/vnd.openxmlformats-officedocument.presentationml.tags+xml"/>
  <Override PartName="/ppt/tags/tag1151.xml" ContentType="application/vnd.openxmlformats-officedocument.presentationml.tags+xml"/>
  <Override PartName="/ppt/tags/tag1152.xml" ContentType="application/vnd.openxmlformats-officedocument.presentationml.tags+xml"/>
  <Override PartName="/ppt/tags/tag1153.xml" ContentType="application/vnd.openxmlformats-officedocument.presentationml.tags+xml"/>
  <Override PartName="/ppt/tags/tag1154.xml" ContentType="application/vnd.openxmlformats-officedocument.presentationml.tags+xml"/>
  <Override PartName="/ppt/tags/tag1155.xml" ContentType="application/vnd.openxmlformats-officedocument.presentationml.tags+xml"/>
  <Override PartName="/ppt/tags/tag1156.xml" ContentType="application/vnd.openxmlformats-officedocument.presentationml.tags+xml"/>
  <Override PartName="/ppt/tags/tag1157.xml" ContentType="application/vnd.openxmlformats-officedocument.presentationml.tags+xml"/>
  <Override PartName="/ppt/tags/tag1158.xml" ContentType="application/vnd.openxmlformats-officedocument.presentationml.tags+xml"/>
  <Override PartName="/ppt/tags/tag1159.xml" ContentType="application/vnd.openxmlformats-officedocument.presentationml.tags+xml"/>
  <Override PartName="/ppt/tags/tag1160.xml" ContentType="application/vnd.openxmlformats-officedocument.presentationml.tags+xml"/>
  <Override PartName="/ppt/tags/tag1161.xml" ContentType="application/vnd.openxmlformats-officedocument.presentationml.tags+xml"/>
  <Override PartName="/ppt/tags/tag1162.xml" ContentType="application/vnd.openxmlformats-officedocument.presentationml.tags+xml"/>
  <Override PartName="/ppt/tags/tag1163.xml" ContentType="application/vnd.openxmlformats-officedocument.presentationml.tags+xml"/>
  <Override PartName="/ppt/tags/tag1164.xml" ContentType="application/vnd.openxmlformats-officedocument.presentationml.tags+xml"/>
  <Override PartName="/ppt/tags/tag1165.xml" ContentType="application/vnd.openxmlformats-officedocument.presentationml.tags+xml"/>
  <Override PartName="/ppt/tags/tag1166.xml" ContentType="application/vnd.openxmlformats-officedocument.presentationml.tags+xml"/>
  <Override PartName="/ppt/tags/tag1167.xml" ContentType="application/vnd.openxmlformats-officedocument.presentationml.tags+xml"/>
  <Override PartName="/ppt/tags/tag1168.xml" ContentType="application/vnd.openxmlformats-officedocument.presentationml.tags+xml"/>
  <Override PartName="/ppt/tags/tag1169.xml" ContentType="application/vnd.openxmlformats-officedocument.presentationml.tags+xml"/>
  <Override PartName="/ppt/tags/tag1170.xml" ContentType="application/vnd.openxmlformats-officedocument.presentationml.tags+xml"/>
  <Override PartName="/ppt/tags/tag1171.xml" ContentType="application/vnd.openxmlformats-officedocument.presentationml.tags+xml"/>
  <Override PartName="/ppt/tags/tag1172.xml" ContentType="application/vnd.openxmlformats-officedocument.presentationml.tags+xml"/>
  <Override PartName="/ppt/tags/tag1173.xml" ContentType="application/vnd.openxmlformats-officedocument.presentationml.tags+xml"/>
  <Override PartName="/ppt/tags/tag1174.xml" ContentType="application/vnd.openxmlformats-officedocument.presentationml.tags+xml"/>
  <Override PartName="/ppt/tags/tag1175.xml" ContentType="application/vnd.openxmlformats-officedocument.presentationml.tags+xml"/>
  <Override PartName="/ppt/tags/tag1176.xml" ContentType="application/vnd.openxmlformats-officedocument.presentationml.tags+xml"/>
  <Override PartName="/ppt/tags/tag1177.xml" ContentType="application/vnd.openxmlformats-officedocument.presentationml.tags+xml"/>
  <Override PartName="/ppt/tags/tag1178.xml" ContentType="application/vnd.openxmlformats-officedocument.presentationml.tags+xml"/>
  <Override PartName="/ppt/tags/tag1179.xml" ContentType="application/vnd.openxmlformats-officedocument.presentationml.tags+xml"/>
  <Override PartName="/ppt/tags/tag1180.xml" ContentType="application/vnd.openxmlformats-officedocument.presentationml.tags+xml"/>
  <Override PartName="/ppt/tags/tag1181.xml" ContentType="application/vnd.openxmlformats-officedocument.presentationml.tags+xml"/>
  <Override PartName="/ppt/tags/tag1182.xml" ContentType="application/vnd.openxmlformats-officedocument.presentationml.tags+xml"/>
  <Override PartName="/ppt/tags/tag1183.xml" ContentType="application/vnd.openxmlformats-officedocument.presentationml.tags+xml"/>
  <Override PartName="/ppt/tags/tag1184.xml" ContentType="application/vnd.openxmlformats-officedocument.presentationml.tags+xml"/>
  <Override PartName="/ppt/tags/tag1185.xml" ContentType="application/vnd.openxmlformats-officedocument.presentationml.tags+xml"/>
  <Override PartName="/ppt/tags/tag1186.xml" ContentType="application/vnd.openxmlformats-officedocument.presentationml.tags+xml"/>
  <Override PartName="/ppt/tags/tag1187.xml" ContentType="application/vnd.openxmlformats-officedocument.presentationml.tags+xml"/>
  <Override PartName="/ppt/tags/tag1188.xml" ContentType="application/vnd.openxmlformats-officedocument.presentationml.tags+xml"/>
  <Override PartName="/ppt/tags/tag1189.xml" ContentType="application/vnd.openxmlformats-officedocument.presentationml.tags+xml"/>
  <Override PartName="/ppt/tags/tag1190.xml" ContentType="application/vnd.openxmlformats-officedocument.presentationml.tags+xml"/>
  <Override PartName="/ppt/tags/tag1191.xml" ContentType="application/vnd.openxmlformats-officedocument.presentationml.tags+xml"/>
  <Override PartName="/ppt/tags/tag1192.xml" ContentType="application/vnd.openxmlformats-officedocument.presentationml.tags+xml"/>
  <Override PartName="/ppt/tags/tag1193.xml" ContentType="application/vnd.openxmlformats-officedocument.presentationml.tags+xml"/>
  <Override PartName="/ppt/tags/tag1194.xml" ContentType="application/vnd.openxmlformats-officedocument.presentationml.tags+xml"/>
  <Override PartName="/ppt/tags/tag1195.xml" ContentType="application/vnd.openxmlformats-officedocument.presentationml.tags+xml"/>
  <Override PartName="/ppt/tags/tag1196.xml" ContentType="application/vnd.openxmlformats-officedocument.presentationml.tags+xml"/>
  <Override PartName="/ppt/tags/tag1197.xml" ContentType="application/vnd.openxmlformats-officedocument.presentationml.tags+xml"/>
  <Override PartName="/ppt/tags/tag1198.xml" ContentType="application/vnd.openxmlformats-officedocument.presentationml.tags+xml"/>
  <Override PartName="/ppt/tags/tag1199.xml" ContentType="application/vnd.openxmlformats-officedocument.presentationml.tags+xml"/>
  <Override PartName="/ppt/tags/tag1200.xml" ContentType="application/vnd.openxmlformats-officedocument.presentationml.tags+xml"/>
  <Override PartName="/ppt/tags/tag1201.xml" ContentType="application/vnd.openxmlformats-officedocument.presentationml.tags+xml"/>
  <Override PartName="/ppt/tags/tag1202.xml" ContentType="application/vnd.openxmlformats-officedocument.presentationml.tags+xml"/>
  <Override PartName="/ppt/tags/tag1203.xml" ContentType="application/vnd.openxmlformats-officedocument.presentationml.tags+xml"/>
  <Override PartName="/ppt/tags/tag1204.xml" ContentType="application/vnd.openxmlformats-officedocument.presentationml.tags+xml"/>
  <Override PartName="/ppt/tags/tag1205.xml" ContentType="application/vnd.openxmlformats-officedocument.presentationml.tags+xml"/>
  <Override PartName="/ppt/tags/tag1206.xml" ContentType="application/vnd.openxmlformats-officedocument.presentationml.tags+xml"/>
  <Override PartName="/ppt/tags/tag1207.xml" ContentType="application/vnd.openxmlformats-officedocument.presentationml.tags+xml"/>
  <Override PartName="/ppt/tags/tag1208.xml" ContentType="application/vnd.openxmlformats-officedocument.presentationml.tags+xml"/>
  <Override PartName="/ppt/tags/tag120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9" r:id="rId5"/>
    <p:sldMasterId id="2147483687" r:id="rId6"/>
    <p:sldMasterId id="2147483692" r:id="rId7"/>
    <p:sldMasterId id="2147483701" r:id="rId8"/>
    <p:sldMasterId id="2147483722" r:id="rId9"/>
    <p:sldMasterId id="2147483741" r:id="rId10"/>
    <p:sldMasterId id="2147483758" r:id="rId11"/>
    <p:sldMasterId id="2147483760" r:id="rId12"/>
    <p:sldMasterId id="2147483773" r:id="rId13"/>
    <p:sldMasterId id="2147483787" r:id="rId14"/>
    <p:sldMasterId id="2147483800" r:id="rId15"/>
    <p:sldMasterId id="2147483817" r:id="rId16"/>
  </p:sldMasterIdLst>
  <p:notesMasterIdLst>
    <p:notesMasterId r:id="rId23"/>
  </p:notesMasterIdLst>
  <p:sldIdLst>
    <p:sldId id="287" r:id="rId17"/>
    <p:sldId id="276" r:id="rId18"/>
    <p:sldId id="352" r:id="rId19"/>
    <p:sldId id="258" r:id="rId20"/>
    <p:sldId id="259" r:id="rId21"/>
    <p:sldId id="2147483646" r:id="rId22"/>
  </p:sldIdLst>
  <p:sldSz cx="12192000" cy="6858000"/>
  <p:notesSz cx="6858000" cy="91440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5368349-75A2-454B-84E3-5DD099F2E6B8}">
          <p14:sldIdLst>
            <p14:sldId id="287"/>
            <p14:sldId id="276"/>
            <p14:sldId id="352"/>
            <p14:sldId id="258"/>
            <p14:sldId id="259"/>
            <p14:sldId id="214748364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7A38"/>
    <a:srgbClr val="B3B3B3"/>
    <a:srgbClr val="A9E4B5"/>
    <a:srgbClr val="D0D0D0"/>
    <a:srgbClr val="E6E6E6"/>
    <a:srgbClr val="E0FFCC"/>
    <a:srgbClr val="8BBC03"/>
    <a:srgbClr val="3A8F00"/>
    <a:srgbClr val="FFFFFF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82" d="100"/>
          <a:sy n="82" d="100"/>
        </p:scale>
        <p:origin x="58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5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tags" Target="tags/tag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6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Binary_Worksheet.xlsb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'Décapage BO (Glt)'!$B$54</c:f>
              <c:strCache>
                <c:ptCount val="1"/>
                <c:pt idx="0">
                  <c:v>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1FB-457A-A369-ECB39B5FAABD}"/>
              </c:ext>
            </c:extLst>
          </c:dPt>
          <c:dPt>
            <c:idx val="1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1FB-457A-A369-ECB39B5FAABD}"/>
              </c:ext>
            </c:extLst>
          </c:dPt>
          <c:dPt>
            <c:idx val="2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1FB-457A-A369-ECB39B5FAABD}"/>
              </c:ext>
            </c:extLst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1FB-457A-A369-ECB39B5FAABD}"/>
              </c:ext>
            </c:extLst>
          </c:dPt>
          <c:dPt>
            <c:idx val="4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B1FB-457A-A369-ECB39B5FAABD}"/>
              </c:ext>
            </c:extLst>
          </c:dPt>
          <c:dPt>
            <c:idx val="5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B1FB-457A-A369-ECB39B5FAABD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B1FB-457A-A369-ECB39B5FAABD}"/>
              </c:ext>
            </c:extLst>
          </c:dPt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B1FB-457A-A369-ECB39B5FAABD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B1FB-457A-A369-ECB39B5FAABD}"/>
              </c:ext>
            </c:extLst>
          </c:dPt>
          <c:dLbls>
            <c:dLbl>
              <c:idx val="0"/>
              <c:layout>
                <c:manualLayout>
                  <c:x val="-1.269322689412935E-3"/>
                  <c:y val="-0.3116022198033582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B-457A-A369-ECB39B5FAABD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1FB-457A-A369-ECB39B5FAABD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1FB-457A-A369-ECB39B5FAABD}"/>
                </c:ext>
              </c:extLst>
            </c:dLbl>
            <c:dLbl>
              <c:idx val="3"/>
              <c:layout>
                <c:manualLayout>
                  <c:x val="-1.2693226894129293E-3"/>
                  <c:y val="-0.1841285844292572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1FB-457A-A369-ECB39B5FAABD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1FB-457A-A369-ECB39B5FAABD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1FB-457A-A369-ECB39B5FAABD}"/>
                </c:ext>
              </c:extLst>
            </c:dLbl>
            <c:dLbl>
              <c:idx val="6"/>
              <c:layout>
                <c:manualLayout>
                  <c:x val="-1.2693226894130224E-3"/>
                  <c:y val="-0.10622802947841765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B1FB-457A-A369-ECB39B5FAABD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B1FB-457A-A369-ECB39B5FAABD}"/>
                </c:ext>
              </c:extLst>
            </c:dLbl>
            <c:dLbl>
              <c:idx val="8"/>
              <c:layout>
                <c:manualLayout>
                  <c:x val="0"/>
                  <c:y val="-5.665494905515604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B1FB-457A-A369-ECB39B5FAA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('Décapage BO (Glt)'!$A$55:$A$60,'Décapage BO (Glt)'!$A$62:$A$63,'Décapage BO (Glt)'!$A$65)</c:f>
              <c:strCache>
                <c:ptCount val="9"/>
                <c:pt idx="0">
                  <c:v>Temps d'ouverture</c:v>
                </c:pt>
                <c:pt idx="1">
                  <c:v>Maintenance planifiée</c:v>
                </c:pt>
                <c:pt idx="2">
                  <c:v>Maintenance non planifiée</c:v>
                </c:pt>
                <c:pt idx="3">
                  <c:v>Temps disponible</c:v>
                </c:pt>
                <c:pt idx="4">
                  <c:v>Retards internes</c:v>
                </c:pt>
                <c:pt idx="5">
                  <c:v>Retards Externes </c:v>
                </c:pt>
                <c:pt idx="6">
                  <c:v>Temps d'utilisation (OEE)</c:v>
                </c:pt>
                <c:pt idx="7">
                  <c:v>Pertes vitesse</c:v>
                </c:pt>
                <c:pt idx="8">
                  <c:v>TRG</c:v>
                </c:pt>
              </c:strCache>
              <c:extLst/>
            </c:strRef>
          </c:cat>
          <c:val>
            <c:numRef>
              <c:f>('Décapage BO (Glt)'!$B$55:$B$60,'Décapage BO (Glt)'!$B$62:$B$63,'Décapage BO (Glt)'!$B$65)</c:f>
              <c:numCache>
                <c:formatCode>0.0%</c:formatCode>
                <c:ptCount val="9"/>
                <c:pt idx="0">
                  <c:v>1</c:v>
                </c:pt>
                <c:pt idx="1">
                  <c:v>0.9</c:v>
                </c:pt>
                <c:pt idx="2">
                  <c:v>0.74</c:v>
                </c:pt>
                <c:pt idx="3">
                  <c:v>0.74</c:v>
                </c:pt>
                <c:pt idx="4">
                  <c:v>0.56999999999999995</c:v>
                </c:pt>
                <c:pt idx="5">
                  <c:v>0.51999999999999991</c:v>
                </c:pt>
                <c:pt idx="6">
                  <c:v>0.51999999999999991</c:v>
                </c:pt>
                <c:pt idx="7">
                  <c:v>0.49999999999999989</c:v>
                </c:pt>
                <c:pt idx="8">
                  <c:v>0.49999999999999989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12-B1FB-457A-A369-ECB39B5FAABD}"/>
            </c:ext>
          </c:extLst>
        </c:ser>
        <c:ser>
          <c:idx val="1"/>
          <c:order val="1"/>
          <c:tx>
            <c:strRef>
              <c:f>'Décapage BO (Glt)'!$C$54</c:f>
              <c:strCache>
                <c:ptCount val="1"/>
                <c:pt idx="0">
                  <c:v>part en %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B1FB-457A-A369-ECB39B5FAABD}"/>
              </c:ext>
            </c:extLst>
          </c:dPt>
          <c:dPt>
            <c:idx val="7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6-B1FB-457A-A369-ECB39B5FAABD}"/>
              </c:ext>
            </c:extLst>
          </c:dPt>
          <c:dLbls>
            <c:dLbl>
              <c:idx val="1"/>
              <c:layout>
                <c:manualLayout>
                  <c:x val="0"/>
                  <c:y val="-0.1104782533997072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B1FB-457A-A369-ECB39B5FAABD}"/>
                </c:ext>
              </c:extLst>
            </c:dLbl>
            <c:dLbl>
              <c:idx val="2"/>
              <c:layout>
                <c:manualLayout>
                  <c:x val="2.3715028269434093E-3"/>
                  <c:y val="-6.9048908374817072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B1FB-457A-A369-ECB39B5FAABD}"/>
                </c:ext>
              </c:extLst>
            </c:dLbl>
            <c:dLbl>
              <c:idx val="4"/>
              <c:layout>
                <c:manualLayout>
                  <c:x val="-1.1857514134717047E-3"/>
                  <c:y val="-7.59537992122987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B1FB-457A-A369-ECB39B5FAABD}"/>
                </c:ext>
              </c:extLst>
            </c:dLbl>
            <c:dLbl>
              <c:idx val="5"/>
              <c:layout>
                <c:manualLayout>
                  <c:x val="-1.2693226894129293E-3"/>
                  <c:y val="-7.081868631894512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B1FB-457A-A369-ECB39B5FAABD}"/>
                </c:ext>
              </c:extLst>
            </c:dLbl>
            <c:dLbl>
              <c:idx val="7"/>
              <c:layout>
                <c:manualLayout>
                  <c:x val="-9.3082588592275018E-17"/>
                  <c:y val="-9.9146160846523113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B1FB-457A-A369-ECB39B5FAA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('Décapage BO (Glt)'!$A$55:$A$60,'Décapage BO (Glt)'!$A$62:$A$63,'Décapage BO (Glt)'!$A$65)</c:f>
              <c:strCache>
                <c:ptCount val="9"/>
                <c:pt idx="0">
                  <c:v>Temps d'ouverture</c:v>
                </c:pt>
                <c:pt idx="1">
                  <c:v>Maintenance planifiée</c:v>
                </c:pt>
                <c:pt idx="2">
                  <c:v>Maintenance non planifiée</c:v>
                </c:pt>
                <c:pt idx="3">
                  <c:v>Temps disponible</c:v>
                </c:pt>
                <c:pt idx="4">
                  <c:v>Retards internes</c:v>
                </c:pt>
                <c:pt idx="5">
                  <c:v>Retards Externes </c:v>
                </c:pt>
                <c:pt idx="6">
                  <c:v>Temps d'utilisation (OEE)</c:v>
                </c:pt>
                <c:pt idx="7">
                  <c:v>Pertes vitesse</c:v>
                </c:pt>
                <c:pt idx="8">
                  <c:v>TRG</c:v>
                </c:pt>
              </c:strCache>
              <c:extLst/>
            </c:strRef>
          </c:cat>
          <c:val>
            <c:numRef>
              <c:f>('Décapage BO (Glt)'!$C$55:$C$60,'Décapage BO (Glt)'!$C$62:$C$63,'Décapage BO (Glt)'!$C$65)</c:f>
              <c:numCache>
                <c:formatCode>0%</c:formatCode>
                <c:ptCount val="9"/>
                <c:pt idx="1">
                  <c:v>0.1</c:v>
                </c:pt>
                <c:pt idx="2">
                  <c:v>0.155654399837794</c:v>
                </c:pt>
                <c:pt idx="4">
                  <c:v>0.17</c:v>
                </c:pt>
                <c:pt idx="5">
                  <c:v>0.05</c:v>
                </c:pt>
                <c:pt idx="7" formatCode="0.0%">
                  <c:v>0.02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1A-B1FB-457A-A369-ECB39B5FAAB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73526736"/>
        <c:axId val="573534936"/>
      </c:barChart>
      <c:catAx>
        <c:axId val="573526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73534936"/>
        <c:crosses val="autoZero"/>
        <c:auto val="1"/>
        <c:lblAlgn val="ctr"/>
        <c:lblOffset val="100"/>
        <c:noMultiLvlLbl val="0"/>
      </c:catAx>
      <c:valAx>
        <c:axId val="573534936"/>
        <c:scaling>
          <c:orientation val="minMax"/>
        </c:scaling>
        <c:delete val="1"/>
        <c:axPos val="l"/>
        <c:numFmt formatCode="0.0%" sourceLinked="1"/>
        <c:majorTickMark val="none"/>
        <c:minorTickMark val="none"/>
        <c:tickLblPos val="nextTo"/>
        <c:crossAx val="573526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962549583542223E-2"/>
          <c:y val="9.2064292214628571E-2"/>
          <c:w val="0.97207490083291559"/>
          <c:h val="0.6931772050819935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'Décapage BO (Glt)'!$B$54</c:f>
              <c:strCache>
                <c:ptCount val="1"/>
                <c:pt idx="0">
                  <c:v>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859-45C3-9492-F53031D79D54}"/>
              </c:ext>
            </c:extLst>
          </c:dPt>
          <c:dPt>
            <c:idx val="1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859-45C3-9492-F53031D79D54}"/>
              </c:ext>
            </c:extLst>
          </c:dPt>
          <c:dPt>
            <c:idx val="2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859-45C3-9492-F53031D79D54}"/>
              </c:ext>
            </c:extLst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859-45C3-9492-F53031D79D54}"/>
              </c:ext>
            </c:extLst>
          </c:dPt>
          <c:dPt>
            <c:idx val="4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859-45C3-9492-F53031D79D54}"/>
              </c:ext>
            </c:extLst>
          </c:dPt>
          <c:dPt>
            <c:idx val="5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859-45C3-9492-F53031D79D54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F859-45C3-9492-F53031D79D54}"/>
              </c:ext>
            </c:extLst>
          </c:dPt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F859-45C3-9492-F53031D79D54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F859-45C3-9492-F53031D79D54}"/>
              </c:ext>
            </c:extLst>
          </c:dPt>
          <c:dLbls>
            <c:dLbl>
              <c:idx val="0"/>
              <c:layout>
                <c:manualLayout>
                  <c:x val="-1.269322689412935E-3"/>
                  <c:y val="-0.3116022198033582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59-45C3-9492-F53031D79D54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859-45C3-9492-F53031D79D54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859-45C3-9492-F53031D79D54}"/>
                </c:ext>
              </c:extLst>
            </c:dLbl>
            <c:dLbl>
              <c:idx val="3"/>
              <c:layout>
                <c:manualLayout>
                  <c:x val="-1.2693226894129293E-3"/>
                  <c:y val="-0.1841285844292572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859-45C3-9492-F53031D79D54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859-45C3-9492-F53031D79D54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859-45C3-9492-F53031D79D54}"/>
                </c:ext>
              </c:extLst>
            </c:dLbl>
            <c:dLbl>
              <c:idx val="6"/>
              <c:layout>
                <c:manualLayout>
                  <c:x val="-1.2693226894130224E-3"/>
                  <c:y val="-0.10622802947841765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859-45C3-9492-F53031D79D54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859-45C3-9492-F53031D79D54}"/>
                </c:ext>
              </c:extLst>
            </c:dLbl>
            <c:dLbl>
              <c:idx val="8"/>
              <c:layout>
                <c:manualLayout>
                  <c:x val="-1.2693226894129293E-3"/>
                  <c:y val="-8.49824235827341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859-45C3-9492-F53031D79D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('Décapage BO (Glt)'!$A$55:$A$60,'Décapage BO (Glt)'!$A$62:$A$63,'Décapage BO (Glt)'!$A$65)</c:f>
              <c:strCache>
                <c:ptCount val="9"/>
                <c:pt idx="0">
                  <c:v>Temps d'ouverture</c:v>
                </c:pt>
                <c:pt idx="1">
                  <c:v>Maintenance planifiée</c:v>
                </c:pt>
                <c:pt idx="2">
                  <c:v>Maintenance non planifiée</c:v>
                </c:pt>
                <c:pt idx="3">
                  <c:v>Temps disponible</c:v>
                </c:pt>
                <c:pt idx="4">
                  <c:v>Retards internes</c:v>
                </c:pt>
                <c:pt idx="5">
                  <c:v>Retards Externes </c:v>
                </c:pt>
                <c:pt idx="6">
                  <c:v>Temps d'utilisation (OEE)</c:v>
                </c:pt>
                <c:pt idx="7">
                  <c:v>Pertes vitesse</c:v>
                </c:pt>
                <c:pt idx="8">
                  <c:v>TRG</c:v>
                </c:pt>
              </c:strCache>
              <c:extLst/>
            </c:strRef>
          </c:cat>
          <c:val>
            <c:numRef>
              <c:f>('Décapage BO (Glt)'!$B$55:$B$60,'Décapage BO (Glt)'!$B$62:$B$63,'Décapage BO (Glt)'!$B$65)</c:f>
              <c:numCache>
                <c:formatCode>0.0%</c:formatCode>
                <c:ptCount val="9"/>
                <c:pt idx="0">
                  <c:v>1</c:v>
                </c:pt>
                <c:pt idx="1">
                  <c:v>0.88</c:v>
                </c:pt>
                <c:pt idx="2">
                  <c:v>0.85</c:v>
                </c:pt>
                <c:pt idx="3">
                  <c:v>0.85</c:v>
                </c:pt>
                <c:pt idx="4">
                  <c:v>0.66</c:v>
                </c:pt>
                <c:pt idx="5">
                  <c:v>0.57999999999999996</c:v>
                </c:pt>
                <c:pt idx="6">
                  <c:v>0.57999999999999996</c:v>
                </c:pt>
                <c:pt idx="7">
                  <c:v>0.57999999999999996</c:v>
                </c:pt>
                <c:pt idx="8">
                  <c:v>0.57999999999999996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12-F859-45C3-9492-F53031D79D54}"/>
            </c:ext>
          </c:extLst>
        </c:ser>
        <c:ser>
          <c:idx val="1"/>
          <c:order val="1"/>
          <c:tx>
            <c:strRef>
              <c:f>'Décapage BO (Glt)'!$C$54</c:f>
              <c:strCache>
                <c:ptCount val="1"/>
                <c:pt idx="0">
                  <c:v>part en %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F859-45C3-9492-F53031D79D54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6-F859-45C3-9492-F53031D79D54}"/>
              </c:ext>
            </c:extLst>
          </c:dPt>
          <c:dLbls>
            <c:dLbl>
              <c:idx val="1"/>
              <c:layout>
                <c:manualLayout>
                  <c:x val="0"/>
                  <c:y val="-0.1104782533997072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F859-45C3-9492-F53031D79D54}"/>
                </c:ext>
              </c:extLst>
            </c:dLbl>
            <c:dLbl>
              <c:idx val="2"/>
              <c:layout>
                <c:manualLayout>
                  <c:x val="2.3715028269434093E-3"/>
                  <c:y val="-6.9048908374817072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F859-45C3-9492-F53031D79D54}"/>
                </c:ext>
              </c:extLst>
            </c:dLbl>
            <c:dLbl>
              <c:idx val="4"/>
              <c:layout>
                <c:manualLayout>
                  <c:x val="-1.1857514134717047E-3"/>
                  <c:y val="-7.59537992122987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F859-45C3-9492-F53031D79D54}"/>
                </c:ext>
              </c:extLst>
            </c:dLbl>
            <c:dLbl>
              <c:idx val="5"/>
              <c:layout>
                <c:manualLayout>
                  <c:x val="-8.8852588258905053E-3"/>
                  <c:y val="-3.540934315947259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859-45C3-9492-F53031D79D54}"/>
                </c:ext>
              </c:extLst>
            </c:dLbl>
            <c:dLbl>
              <c:idx val="7"/>
              <c:layout>
                <c:manualLayout>
                  <c:x val="-9.3082588592275018E-17"/>
                  <c:y val="-4.249121179136703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F859-45C3-9492-F53031D79D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('Décapage BO (Glt)'!$A$55:$A$60,'Décapage BO (Glt)'!$A$62:$A$63,'Décapage BO (Glt)'!$A$65)</c:f>
              <c:strCache>
                <c:ptCount val="9"/>
                <c:pt idx="0">
                  <c:v>Temps d'ouverture</c:v>
                </c:pt>
                <c:pt idx="1">
                  <c:v>Maintenance planifiée</c:v>
                </c:pt>
                <c:pt idx="2">
                  <c:v>Maintenance non planifiée</c:v>
                </c:pt>
                <c:pt idx="3">
                  <c:v>Temps disponible</c:v>
                </c:pt>
                <c:pt idx="4">
                  <c:v>Retards internes</c:v>
                </c:pt>
                <c:pt idx="5">
                  <c:v>Retards Externes </c:v>
                </c:pt>
                <c:pt idx="6">
                  <c:v>Temps d'utilisation (OEE)</c:v>
                </c:pt>
                <c:pt idx="7">
                  <c:v>Pertes vitesse</c:v>
                </c:pt>
                <c:pt idx="8">
                  <c:v>TRG</c:v>
                </c:pt>
              </c:strCache>
              <c:extLst/>
            </c:strRef>
          </c:cat>
          <c:val>
            <c:numRef>
              <c:f>('Décapage BO (Glt)'!$C$55:$C$60,'Décapage BO (Glt)'!$C$62:$C$63,'Décapage BO (Glt)'!$C$65)</c:f>
              <c:numCache>
                <c:formatCode>0.0%</c:formatCode>
                <c:ptCount val="9"/>
                <c:pt idx="1">
                  <c:v>0.12</c:v>
                </c:pt>
                <c:pt idx="2">
                  <c:v>0.03</c:v>
                </c:pt>
                <c:pt idx="4" formatCode="0%">
                  <c:v>0.19</c:v>
                </c:pt>
                <c:pt idx="5" formatCode="0%">
                  <c:v>0.08</c:v>
                </c:pt>
                <c:pt idx="7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1A-F859-45C3-9492-F53031D79D5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73526736"/>
        <c:axId val="573534936"/>
      </c:barChart>
      <c:catAx>
        <c:axId val="573526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73534936"/>
        <c:crosses val="autoZero"/>
        <c:auto val="1"/>
        <c:lblAlgn val="ctr"/>
        <c:lblOffset val="100"/>
        <c:noMultiLvlLbl val="0"/>
      </c:catAx>
      <c:valAx>
        <c:axId val="573534936"/>
        <c:scaling>
          <c:orientation val="minMax"/>
        </c:scaling>
        <c:delete val="1"/>
        <c:axPos val="l"/>
        <c:numFmt formatCode="0.0%" sourceLinked="1"/>
        <c:majorTickMark val="none"/>
        <c:minorTickMark val="none"/>
        <c:tickLblPos val="nextTo"/>
        <c:crossAx val="573526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4875922199865864E-2"/>
          <c:y val="3.5350101971447993E-2"/>
          <c:w val="0.9302481556002683"/>
          <c:h val="0.929299796057104"/>
        </c:manualLayout>
      </c:layout>
      <c:barChart>
        <c:barDir val="col"/>
        <c:grouping val="stacked"/>
        <c:varyColors val="0"/>
        <c:ser>
          <c:idx val="0"/>
          <c:order val="0"/>
          <c:spPr>
            <a:noFill/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9525" cmpd="sng" algn="ctr">
                <a:solidFill>
                  <a:schemeClr val="bg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6573-433C-90F5-7F789DFE5ACD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 w="9525" cmpd="sng" algn="ctr">
                <a:solidFill>
                  <a:schemeClr val="bg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6573-433C-90F5-7F789DFE5ACD}"/>
              </c:ext>
            </c:extLst>
          </c:dPt>
          <c:val>
            <c:numRef>
              <c:f>Sheet1!$A$1:$C$1</c:f>
              <c:numCache>
                <c:formatCode>General</c:formatCode>
                <c:ptCount val="3"/>
                <c:pt idx="0">
                  <c:v>3529237</c:v>
                </c:pt>
                <c:pt idx="1">
                  <c:v>3529237</c:v>
                </c:pt>
                <c:pt idx="2">
                  <c:v>4006859.2457142849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573-433C-90F5-7F789DFE5ACD}"/>
            </c:ext>
          </c:extLst>
        </c:ser>
        <c:ser>
          <c:idx val="1"/>
          <c:order val="1"/>
          <c:spPr>
            <a:solidFill>
              <a:schemeClr val="accent4"/>
            </a:solidFill>
            <a:ln w="9525" cmpd="sng" algn="ctr">
              <a:solidFill>
                <a:schemeClr val="bg1"/>
              </a:solidFill>
              <a:prstDash val="solid"/>
            </a:ln>
          </c:spPr>
          <c:invertIfNegative val="0"/>
          <c:val>
            <c:numRef>
              <c:f>Sheet1!$A$2:$C$2</c:f>
              <c:numCache>
                <c:formatCode>General</c:formatCode>
                <c:ptCount val="3"/>
                <c:pt idx="1">
                  <c:v>477622.24571428495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573-433C-90F5-7F789DFE5A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57176048"/>
        <c:axId val="1"/>
      </c:barChart>
      <c:catAx>
        <c:axId val="1757176048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9525" cmpd="sng" algn="ctr">
            <a:solidFill>
              <a:schemeClr val="tx1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4006859.2457142849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1757176048"/>
        <c:crosses val="min"/>
        <c:crossBetween val="between"/>
      </c:valAx>
    </c:plotArea>
    <c:plotVisOnly val="0"/>
    <c:dispBlanksAs val="gap"/>
    <c:showDLblsOverMax val="1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AF7780FB-7BFC-4B26-ADA2-75E16734519C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5D322E95-3D2F-4F0C-B6E0-754B306782C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865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322E95-3D2F-4F0C-B6E0-754B306782C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563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35013" y="563563"/>
            <a:ext cx="5632450" cy="31686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322E95-3D2F-4F0C-B6E0-754B306782C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698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24.xml"/><Relationship Id="rId7" Type="http://schemas.openxmlformats.org/officeDocument/2006/relationships/oleObject" Target="../embeddings/oleObject2.bin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Master" Target="../slideMasters/slideMaster1.xml"/><Relationship Id="rId11" Type="http://schemas.openxmlformats.org/officeDocument/2006/relationships/image" Target="../media/image3.svg"/><Relationship Id="rId5" Type="http://schemas.openxmlformats.org/officeDocument/2006/relationships/tags" Target="../tags/tag26.xml"/><Relationship Id="rId10" Type="http://schemas.openxmlformats.org/officeDocument/2006/relationships/image" Target="../media/image2.png"/><Relationship Id="rId4" Type="http://schemas.openxmlformats.org/officeDocument/2006/relationships/tags" Target="../tags/tag25.xml"/><Relationship Id="rId9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29.xml"/><Relationship Id="rId7" Type="http://schemas.openxmlformats.org/officeDocument/2006/relationships/oleObject" Target="../embeddings/oleObject3.bin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slideMaster" Target="../slideMasters/slideMaster1.xml"/><Relationship Id="rId11" Type="http://schemas.openxmlformats.org/officeDocument/2006/relationships/image" Target="../media/image8.svg"/><Relationship Id="rId5" Type="http://schemas.openxmlformats.org/officeDocument/2006/relationships/tags" Target="../tags/tag31.xml"/><Relationship Id="rId10" Type="http://schemas.openxmlformats.org/officeDocument/2006/relationships/image" Target="../media/image7.png"/><Relationship Id="rId4" Type="http://schemas.openxmlformats.org/officeDocument/2006/relationships/tags" Target="../tags/tag30.xml"/><Relationship Id="rId9" Type="http://schemas.openxmlformats.org/officeDocument/2006/relationships/image" Target="../media/image6.jpe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34.xml"/><Relationship Id="rId7" Type="http://schemas.openxmlformats.org/officeDocument/2006/relationships/oleObject" Target="../embeddings/oleObject4.bin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slideMaster" Target="../slideMasters/slideMaster1.xml"/><Relationship Id="rId11" Type="http://schemas.openxmlformats.org/officeDocument/2006/relationships/image" Target="../media/image8.svg"/><Relationship Id="rId5" Type="http://schemas.openxmlformats.org/officeDocument/2006/relationships/tags" Target="../tags/tag36.xml"/><Relationship Id="rId10" Type="http://schemas.openxmlformats.org/officeDocument/2006/relationships/image" Target="../media/image7.png"/><Relationship Id="rId4" Type="http://schemas.openxmlformats.org/officeDocument/2006/relationships/tags" Target="../tags/tag35.xml"/><Relationship Id="rId9" Type="http://schemas.openxmlformats.org/officeDocument/2006/relationships/image" Target="../media/image9.jpe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10" Type="http://schemas.openxmlformats.org/officeDocument/2006/relationships/image" Target="../media/image1.emf"/><Relationship Id="rId4" Type="http://schemas.openxmlformats.org/officeDocument/2006/relationships/tags" Target="../tags/tag40.xml"/><Relationship Id="rId9" Type="http://schemas.openxmlformats.org/officeDocument/2006/relationships/oleObject" Target="../embeddings/oleObject5.bin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9" Type="http://schemas.openxmlformats.org/officeDocument/2006/relationships/image" Target="../media/image4.emf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tags" Target="../tags/tag5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9" Type="http://schemas.openxmlformats.org/officeDocument/2006/relationships/image" Target="../media/image4.emf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tags" Target="../tags/tag5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Relationship Id="rId9" Type="http://schemas.openxmlformats.org/officeDocument/2006/relationships/image" Target="../media/image4.emf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../media/image4.emf"/><Relationship Id="rId4" Type="http://schemas.openxmlformats.org/officeDocument/2006/relationships/tags" Target="../tags/tag65.xml"/><Relationship Id="rId9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13" Type="http://schemas.openxmlformats.org/officeDocument/2006/relationships/image" Target="../media/image3.svg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12" Type="http://schemas.openxmlformats.org/officeDocument/2006/relationships/image" Target="../media/image2.png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image" Target="../media/image1.emf"/><Relationship Id="rId5" Type="http://schemas.openxmlformats.org/officeDocument/2006/relationships/tags" Target="../tags/tag73.xml"/><Relationship Id="rId10" Type="http://schemas.openxmlformats.org/officeDocument/2006/relationships/oleObject" Target="../embeddings/oleObject10.bin"/><Relationship Id="rId4" Type="http://schemas.openxmlformats.org/officeDocument/2006/relationships/tags" Target="../tags/tag72.xml"/><Relationship Id="rId9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image" Target="../media/image3.svg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12" Type="http://schemas.openxmlformats.org/officeDocument/2006/relationships/image" Target="../media/image2.png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image" Target="../media/image1.emf"/><Relationship Id="rId5" Type="http://schemas.openxmlformats.org/officeDocument/2006/relationships/tags" Target="../tags/tag81.xml"/><Relationship Id="rId10" Type="http://schemas.openxmlformats.org/officeDocument/2006/relationships/oleObject" Target="../embeddings/oleObject11.bin"/><Relationship Id="rId4" Type="http://schemas.openxmlformats.org/officeDocument/2006/relationships/tags" Target="../tags/tag80.xml"/><Relationship Id="rId9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13" Type="http://schemas.openxmlformats.org/officeDocument/2006/relationships/image" Target="../media/image3.svg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12" Type="http://schemas.openxmlformats.org/officeDocument/2006/relationships/image" Target="../media/image2.png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11" Type="http://schemas.openxmlformats.org/officeDocument/2006/relationships/image" Target="../media/image1.emf"/><Relationship Id="rId5" Type="http://schemas.openxmlformats.org/officeDocument/2006/relationships/tags" Target="../tags/tag89.xml"/><Relationship Id="rId10" Type="http://schemas.openxmlformats.org/officeDocument/2006/relationships/oleObject" Target="../embeddings/oleObject12.bin"/><Relationship Id="rId4" Type="http://schemas.openxmlformats.org/officeDocument/2006/relationships/tags" Target="../tags/tag88.xml"/><Relationship Id="rId9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13" Type="http://schemas.openxmlformats.org/officeDocument/2006/relationships/image" Target="../media/image3.svg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12" Type="http://schemas.openxmlformats.org/officeDocument/2006/relationships/image" Target="../media/image2.png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11" Type="http://schemas.openxmlformats.org/officeDocument/2006/relationships/image" Target="../media/image10.emf"/><Relationship Id="rId5" Type="http://schemas.openxmlformats.org/officeDocument/2006/relationships/tags" Target="../tags/tag97.xml"/><Relationship Id="rId10" Type="http://schemas.openxmlformats.org/officeDocument/2006/relationships/oleObject" Target="../embeddings/oleObject13.bin"/><Relationship Id="rId4" Type="http://schemas.openxmlformats.org/officeDocument/2006/relationships/tags" Target="../tags/tag96.xml"/><Relationship Id="rId9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image" Target="../media/image3.svg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image" Target="../media/image2.png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image" Target="../media/image1.emf"/><Relationship Id="rId5" Type="http://schemas.openxmlformats.org/officeDocument/2006/relationships/tags" Target="../tags/tag105.xml"/><Relationship Id="rId10" Type="http://schemas.openxmlformats.org/officeDocument/2006/relationships/oleObject" Target="../embeddings/oleObject14.bin"/><Relationship Id="rId4" Type="http://schemas.openxmlformats.org/officeDocument/2006/relationships/tags" Target="../tags/tag104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tags" Target="../tags/tag11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6" Type="http://schemas.openxmlformats.org/officeDocument/2006/relationships/tags" Target="../tags/tag114.xml"/><Relationship Id="rId11" Type="http://schemas.openxmlformats.org/officeDocument/2006/relationships/image" Target="../media/image3.svg"/><Relationship Id="rId5" Type="http://schemas.openxmlformats.org/officeDocument/2006/relationships/tags" Target="../tags/tag113.xml"/><Relationship Id="rId10" Type="http://schemas.openxmlformats.org/officeDocument/2006/relationships/image" Target="../media/image2.png"/><Relationship Id="rId4" Type="http://schemas.openxmlformats.org/officeDocument/2006/relationships/tags" Target="../tags/tag112.xml"/><Relationship Id="rId9" Type="http://schemas.openxmlformats.org/officeDocument/2006/relationships/image" Target="../media/image4.emf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17.xml"/><Relationship Id="rId7" Type="http://schemas.openxmlformats.org/officeDocument/2006/relationships/image" Target="../media/image4.emf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oleObject" Target="../embeddings/oleObject1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18.xml"/><Relationship Id="rId9" Type="http://schemas.openxmlformats.org/officeDocument/2006/relationships/image" Target="../media/image3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svg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7.bin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23.xml"/><Relationship Id="rId7" Type="http://schemas.openxmlformats.org/officeDocument/2006/relationships/tags" Target="../tags/tag127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tags" Target="../tags/tag126.xml"/><Relationship Id="rId5" Type="http://schemas.openxmlformats.org/officeDocument/2006/relationships/tags" Target="../tags/tag125.xml"/><Relationship Id="rId10" Type="http://schemas.openxmlformats.org/officeDocument/2006/relationships/image" Target="../media/image1.emf"/><Relationship Id="rId4" Type="http://schemas.openxmlformats.org/officeDocument/2006/relationships/tags" Target="../tags/tag124.xml"/><Relationship Id="rId9" Type="http://schemas.openxmlformats.org/officeDocument/2006/relationships/oleObject" Target="../embeddings/oleObject18.bin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8.xml"/><Relationship Id="rId4" Type="http://schemas.openxmlformats.org/officeDocument/2006/relationships/image" Target="../media/image11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9.xml"/><Relationship Id="rId4" Type="http://schemas.openxmlformats.org/officeDocument/2006/relationships/image" Target="../media/image11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image" Target="../media/image13.jpe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21.bin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154.xml"/><Relationship Id="rId7" Type="http://schemas.openxmlformats.org/officeDocument/2006/relationships/oleObject" Target="../embeddings/oleObject23.bin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6" Type="http://schemas.openxmlformats.org/officeDocument/2006/relationships/slideMaster" Target="../slideMasters/slideMaster2.xml"/><Relationship Id="rId11" Type="http://schemas.openxmlformats.org/officeDocument/2006/relationships/image" Target="../media/image3.svg"/><Relationship Id="rId5" Type="http://schemas.openxmlformats.org/officeDocument/2006/relationships/tags" Target="../tags/tag156.xml"/><Relationship Id="rId10" Type="http://schemas.openxmlformats.org/officeDocument/2006/relationships/image" Target="../media/image2.png"/><Relationship Id="rId4" Type="http://schemas.openxmlformats.org/officeDocument/2006/relationships/tags" Target="../tags/tag155.xml"/><Relationship Id="rId9" Type="http://schemas.openxmlformats.org/officeDocument/2006/relationships/image" Target="../media/image5.jpeg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59.xml"/><Relationship Id="rId7" Type="http://schemas.openxmlformats.org/officeDocument/2006/relationships/tags" Target="../tags/tag163.xml"/><Relationship Id="rId2" Type="http://schemas.openxmlformats.org/officeDocument/2006/relationships/tags" Target="../tags/tag158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5" Type="http://schemas.openxmlformats.org/officeDocument/2006/relationships/tags" Target="../tags/tag161.xml"/><Relationship Id="rId10" Type="http://schemas.openxmlformats.org/officeDocument/2006/relationships/image" Target="../media/image1.emf"/><Relationship Id="rId4" Type="http://schemas.openxmlformats.org/officeDocument/2006/relationships/tags" Target="../tags/tag160.xml"/><Relationship Id="rId9" Type="http://schemas.openxmlformats.org/officeDocument/2006/relationships/oleObject" Target="../embeddings/oleObject24.bin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tags" Target="../tags/tag166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6" Type="http://schemas.openxmlformats.org/officeDocument/2006/relationships/tags" Target="../tags/tag169.xml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9" Type="http://schemas.openxmlformats.org/officeDocument/2006/relationships/image" Target="../media/image4.emf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177.xml"/><Relationship Id="rId13" Type="http://schemas.openxmlformats.org/officeDocument/2006/relationships/image" Target="../media/image3.svg"/><Relationship Id="rId3" Type="http://schemas.openxmlformats.org/officeDocument/2006/relationships/tags" Target="../tags/tag172.xml"/><Relationship Id="rId7" Type="http://schemas.openxmlformats.org/officeDocument/2006/relationships/tags" Target="../tags/tag176.xml"/><Relationship Id="rId12" Type="http://schemas.openxmlformats.org/officeDocument/2006/relationships/image" Target="../media/image2.png"/><Relationship Id="rId2" Type="http://schemas.openxmlformats.org/officeDocument/2006/relationships/tags" Target="../tags/tag171.xml"/><Relationship Id="rId1" Type="http://schemas.openxmlformats.org/officeDocument/2006/relationships/tags" Target="../tags/tag170.xml"/><Relationship Id="rId6" Type="http://schemas.openxmlformats.org/officeDocument/2006/relationships/tags" Target="../tags/tag175.xml"/><Relationship Id="rId11" Type="http://schemas.openxmlformats.org/officeDocument/2006/relationships/image" Target="../media/image1.emf"/><Relationship Id="rId5" Type="http://schemas.openxmlformats.org/officeDocument/2006/relationships/tags" Target="../tags/tag174.xml"/><Relationship Id="rId10" Type="http://schemas.openxmlformats.org/officeDocument/2006/relationships/oleObject" Target="../embeddings/oleObject26.bin"/><Relationship Id="rId4" Type="http://schemas.openxmlformats.org/officeDocument/2006/relationships/tags" Target="../tags/tag173.xml"/><Relationship Id="rId9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85.xml"/><Relationship Id="rId13" Type="http://schemas.openxmlformats.org/officeDocument/2006/relationships/image" Target="../media/image3.svg"/><Relationship Id="rId3" Type="http://schemas.openxmlformats.org/officeDocument/2006/relationships/tags" Target="../tags/tag180.xml"/><Relationship Id="rId7" Type="http://schemas.openxmlformats.org/officeDocument/2006/relationships/tags" Target="../tags/tag184.xml"/><Relationship Id="rId12" Type="http://schemas.openxmlformats.org/officeDocument/2006/relationships/image" Target="../media/image2.png"/><Relationship Id="rId2" Type="http://schemas.openxmlformats.org/officeDocument/2006/relationships/tags" Target="../tags/tag179.xml"/><Relationship Id="rId1" Type="http://schemas.openxmlformats.org/officeDocument/2006/relationships/tags" Target="../tags/tag178.xml"/><Relationship Id="rId6" Type="http://schemas.openxmlformats.org/officeDocument/2006/relationships/tags" Target="../tags/tag183.xml"/><Relationship Id="rId11" Type="http://schemas.openxmlformats.org/officeDocument/2006/relationships/image" Target="../media/image1.emf"/><Relationship Id="rId5" Type="http://schemas.openxmlformats.org/officeDocument/2006/relationships/tags" Target="../tags/tag182.xml"/><Relationship Id="rId10" Type="http://schemas.openxmlformats.org/officeDocument/2006/relationships/oleObject" Target="../embeddings/oleObject27.bin"/><Relationship Id="rId4" Type="http://schemas.openxmlformats.org/officeDocument/2006/relationships/tags" Target="../tags/tag181.xml"/><Relationship Id="rId9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93.xml"/><Relationship Id="rId13" Type="http://schemas.openxmlformats.org/officeDocument/2006/relationships/image" Target="../media/image3.svg"/><Relationship Id="rId3" Type="http://schemas.openxmlformats.org/officeDocument/2006/relationships/tags" Target="../tags/tag188.xml"/><Relationship Id="rId7" Type="http://schemas.openxmlformats.org/officeDocument/2006/relationships/tags" Target="../tags/tag192.xml"/><Relationship Id="rId12" Type="http://schemas.openxmlformats.org/officeDocument/2006/relationships/image" Target="../media/image2.png"/><Relationship Id="rId2" Type="http://schemas.openxmlformats.org/officeDocument/2006/relationships/tags" Target="../tags/tag187.xml"/><Relationship Id="rId1" Type="http://schemas.openxmlformats.org/officeDocument/2006/relationships/tags" Target="../tags/tag186.xml"/><Relationship Id="rId6" Type="http://schemas.openxmlformats.org/officeDocument/2006/relationships/tags" Target="../tags/tag191.xml"/><Relationship Id="rId11" Type="http://schemas.openxmlformats.org/officeDocument/2006/relationships/image" Target="../media/image1.emf"/><Relationship Id="rId5" Type="http://schemas.openxmlformats.org/officeDocument/2006/relationships/tags" Target="../tags/tag190.xml"/><Relationship Id="rId10" Type="http://schemas.openxmlformats.org/officeDocument/2006/relationships/oleObject" Target="../embeddings/oleObject28.bin"/><Relationship Id="rId4" Type="http://schemas.openxmlformats.org/officeDocument/2006/relationships/tags" Target="../tags/tag189.xml"/><Relationship Id="rId9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197.xml"/><Relationship Id="rId1" Type="http://schemas.openxmlformats.org/officeDocument/2006/relationships/tags" Target="../tags/tag196.xml"/><Relationship Id="rId6" Type="http://schemas.openxmlformats.org/officeDocument/2006/relationships/image" Target="../media/image13.jpe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30.bin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199.xml"/><Relationship Id="rId1" Type="http://schemas.openxmlformats.org/officeDocument/2006/relationships/tags" Target="../tags/tag198.xml"/><Relationship Id="rId6" Type="http://schemas.openxmlformats.org/officeDocument/2006/relationships/image" Target="../media/image13.jpe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31.bin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201.xml"/><Relationship Id="rId1" Type="http://schemas.openxmlformats.org/officeDocument/2006/relationships/tags" Target="../tags/tag200.x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32.bin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25.xml"/><Relationship Id="rId7" Type="http://schemas.openxmlformats.org/officeDocument/2006/relationships/tags" Target="../tags/tag229.xml"/><Relationship Id="rId2" Type="http://schemas.openxmlformats.org/officeDocument/2006/relationships/tags" Target="../tags/tag224.xml"/><Relationship Id="rId1" Type="http://schemas.openxmlformats.org/officeDocument/2006/relationships/tags" Target="../tags/tag223.xml"/><Relationship Id="rId6" Type="http://schemas.openxmlformats.org/officeDocument/2006/relationships/tags" Target="../tags/tag228.xml"/><Relationship Id="rId5" Type="http://schemas.openxmlformats.org/officeDocument/2006/relationships/tags" Target="../tags/tag227.xml"/><Relationship Id="rId10" Type="http://schemas.openxmlformats.org/officeDocument/2006/relationships/image" Target="../media/image1.emf"/><Relationship Id="rId4" Type="http://schemas.openxmlformats.org/officeDocument/2006/relationships/tags" Target="../tags/tag226.xml"/><Relationship Id="rId9" Type="http://schemas.openxmlformats.org/officeDocument/2006/relationships/oleObject" Target="../embeddings/oleObject34.bin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32.xml"/><Relationship Id="rId7" Type="http://schemas.openxmlformats.org/officeDocument/2006/relationships/tags" Target="../tags/tag236.xml"/><Relationship Id="rId2" Type="http://schemas.openxmlformats.org/officeDocument/2006/relationships/tags" Target="../tags/tag231.xml"/><Relationship Id="rId1" Type="http://schemas.openxmlformats.org/officeDocument/2006/relationships/tags" Target="../tags/tag230.xml"/><Relationship Id="rId6" Type="http://schemas.openxmlformats.org/officeDocument/2006/relationships/tags" Target="../tags/tag235.xml"/><Relationship Id="rId5" Type="http://schemas.openxmlformats.org/officeDocument/2006/relationships/tags" Target="../tags/tag234.xml"/><Relationship Id="rId10" Type="http://schemas.openxmlformats.org/officeDocument/2006/relationships/image" Target="../media/image1.emf"/><Relationship Id="rId4" Type="http://schemas.openxmlformats.org/officeDocument/2006/relationships/tags" Target="../tags/tag233.xml"/><Relationship Id="rId9" Type="http://schemas.openxmlformats.org/officeDocument/2006/relationships/oleObject" Target="../embeddings/oleObject35.bin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39.xml"/><Relationship Id="rId7" Type="http://schemas.openxmlformats.org/officeDocument/2006/relationships/tags" Target="../tags/tag243.xml"/><Relationship Id="rId2" Type="http://schemas.openxmlformats.org/officeDocument/2006/relationships/tags" Target="../tags/tag238.xml"/><Relationship Id="rId1" Type="http://schemas.openxmlformats.org/officeDocument/2006/relationships/tags" Target="../tags/tag237.xml"/><Relationship Id="rId6" Type="http://schemas.openxmlformats.org/officeDocument/2006/relationships/tags" Target="../tags/tag242.xml"/><Relationship Id="rId5" Type="http://schemas.openxmlformats.org/officeDocument/2006/relationships/tags" Target="../tags/tag241.xml"/><Relationship Id="rId10" Type="http://schemas.openxmlformats.org/officeDocument/2006/relationships/image" Target="../media/image1.emf"/><Relationship Id="rId4" Type="http://schemas.openxmlformats.org/officeDocument/2006/relationships/tags" Target="../tags/tag240.xml"/><Relationship Id="rId9" Type="http://schemas.openxmlformats.org/officeDocument/2006/relationships/oleObject" Target="../embeddings/oleObject36.bin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tags" Target="../tags/tag251.xml"/><Relationship Id="rId13" Type="http://schemas.openxmlformats.org/officeDocument/2006/relationships/image" Target="../media/image3.svg"/><Relationship Id="rId3" Type="http://schemas.openxmlformats.org/officeDocument/2006/relationships/tags" Target="../tags/tag246.xml"/><Relationship Id="rId7" Type="http://schemas.openxmlformats.org/officeDocument/2006/relationships/tags" Target="../tags/tag250.xml"/><Relationship Id="rId12" Type="http://schemas.openxmlformats.org/officeDocument/2006/relationships/image" Target="../media/image2.png"/><Relationship Id="rId2" Type="http://schemas.openxmlformats.org/officeDocument/2006/relationships/tags" Target="../tags/tag245.xml"/><Relationship Id="rId1" Type="http://schemas.openxmlformats.org/officeDocument/2006/relationships/tags" Target="../tags/tag244.xml"/><Relationship Id="rId6" Type="http://schemas.openxmlformats.org/officeDocument/2006/relationships/tags" Target="../tags/tag249.xml"/><Relationship Id="rId11" Type="http://schemas.openxmlformats.org/officeDocument/2006/relationships/image" Target="../media/image1.emf"/><Relationship Id="rId5" Type="http://schemas.openxmlformats.org/officeDocument/2006/relationships/tags" Target="../tags/tag248.xml"/><Relationship Id="rId10" Type="http://schemas.openxmlformats.org/officeDocument/2006/relationships/oleObject" Target="../embeddings/oleObject37.bin"/><Relationship Id="rId4" Type="http://schemas.openxmlformats.org/officeDocument/2006/relationships/tags" Target="../tags/tag247.xml"/><Relationship Id="rId9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259.xml"/><Relationship Id="rId13" Type="http://schemas.openxmlformats.org/officeDocument/2006/relationships/image" Target="../media/image3.svg"/><Relationship Id="rId3" Type="http://schemas.openxmlformats.org/officeDocument/2006/relationships/tags" Target="../tags/tag254.xml"/><Relationship Id="rId7" Type="http://schemas.openxmlformats.org/officeDocument/2006/relationships/tags" Target="../tags/tag258.xml"/><Relationship Id="rId12" Type="http://schemas.openxmlformats.org/officeDocument/2006/relationships/image" Target="../media/image2.png"/><Relationship Id="rId2" Type="http://schemas.openxmlformats.org/officeDocument/2006/relationships/tags" Target="../tags/tag253.xml"/><Relationship Id="rId1" Type="http://schemas.openxmlformats.org/officeDocument/2006/relationships/tags" Target="../tags/tag252.xml"/><Relationship Id="rId6" Type="http://schemas.openxmlformats.org/officeDocument/2006/relationships/tags" Target="../tags/tag257.xml"/><Relationship Id="rId11" Type="http://schemas.openxmlformats.org/officeDocument/2006/relationships/image" Target="../media/image1.emf"/><Relationship Id="rId5" Type="http://schemas.openxmlformats.org/officeDocument/2006/relationships/tags" Target="../tags/tag256.xml"/><Relationship Id="rId10" Type="http://schemas.openxmlformats.org/officeDocument/2006/relationships/oleObject" Target="../embeddings/oleObject38.bin"/><Relationship Id="rId4" Type="http://schemas.openxmlformats.org/officeDocument/2006/relationships/tags" Target="../tags/tag255.xml"/><Relationship Id="rId9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67.xml"/><Relationship Id="rId13" Type="http://schemas.openxmlformats.org/officeDocument/2006/relationships/image" Target="../media/image3.svg"/><Relationship Id="rId3" Type="http://schemas.openxmlformats.org/officeDocument/2006/relationships/tags" Target="../tags/tag262.xml"/><Relationship Id="rId7" Type="http://schemas.openxmlformats.org/officeDocument/2006/relationships/tags" Target="../tags/tag266.xml"/><Relationship Id="rId12" Type="http://schemas.openxmlformats.org/officeDocument/2006/relationships/image" Target="../media/image2.png"/><Relationship Id="rId2" Type="http://schemas.openxmlformats.org/officeDocument/2006/relationships/tags" Target="../tags/tag261.xml"/><Relationship Id="rId1" Type="http://schemas.openxmlformats.org/officeDocument/2006/relationships/tags" Target="../tags/tag260.xml"/><Relationship Id="rId6" Type="http://schemas.openxmlformats.org/officeDocument/2006/relationships/tags" Target="../tags/tag265.xml"/><Relationship Id="rId11" Type="http://schemas.openxmlformats.org/officeDocument/2006/relationships/image" Target="../media/image10.emf"/><Relationship Id="rId5" Type="http://schemas.openxmlformats.org/officeDocument/2006/relationships/tags" Target="../tags/tag264.xml"/><Relationship Id="rId10" Type="http://schemas.openxmlformats.org/officeDocument/2006/relationships/oleObject" Target="../embeddings/oleObject39.bin"/><Relationship Id="rId4" Type="http://schemas.openxmlformats.org/officeDocument/2006/relationships/tags" Target="../tags/tag263.xml"/><Relationship Id="rId9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70.xml"/><Relationship Id="rId7" Type="http://schemas.openxmlformats.org/officeDocument/2006/relationships/tags" Target="../tags/tag274.xml"/><Relationship Id="rId2" Type="http://schemas.openxmlformats.org/officeDocument/2006/relationships/tags" Target="../tags/tag269.xml"/><Relationship Id="rId1" Type="http://schemas.openxmlformats.org/officeDocument/2006/relationships/tags" Target="../tags/tag268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10" Type="http://schemas.openxmlformats.org/officeDocument/2006/relationships/image" Target="../media/image1.emf"/><Relationship Id="rId4" Type="http://schemas.openxmlformats.org/officeDocument/2006/relationships/tags" Target="../tags/tag271.xml"/><Relationship Id="rId9" Type="http://schemas.openxmlformats.org/officeDocument/2006/relationships/oleObject" Target="../embeddings/oleObject40.bin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tags" Target="../tags/tag282.xml"/><Relationship Id="rId13" Type="http://schemas.openxmlformats.org/officeDocument/2006/relationships/image" Target="../media/image3.svg"/><Relationship Id="rId3" Type="http://schemas.openxmlformats.org/officeDocument/2006/relationships/tags" Target="../tags/tag277.xml"/><Relationship Id="rId7" Type="http://schemas.openxmlformats.org/officeDocument/2006/relationships/tags" Target="../tags/tag281.xml"/><Relationship Id="rId12" Type="http://schemas.openxmlformats.org/officeDocument/2006/relationships/image" Target="../media/image2.png"/><Relationship Id="rId2" Type="http://schemas.openxmlformats.org/officeDocument/2006/relationships/tags" Target="../tags/tag276.xml"/><Relationship Id="rId1" Type="http://schemas.openxmlformats.org/officeDocument/2006/relationships/tags" Target="../tags/tag275.xml"/><Relationship Id="rId6" Type="http://schemas.openxmlformats.org/officeDocument/2006/relationships/tags" Target="../tags/tag280.xml"/><Relationship Id="rId11" Type="http://schemas.openxmlformats.org/officeDocument/2006/relationships/image" Target="../media/image1.emf"/><Relationship Id="rId5" Type="http://schemas.openxmlformats.org/officeDocument/2006/relationships/tags" Target="../tags/tag279.xml"/><Relationship Id="rId10" Type="http://schemas.openxmlformats.org/officeDocument/2006/relationships/oleObject" Target="../embeddings/oleObject41.bin"/><Relationship Id="rId4" Type="http://schemas.openxmlformats.org/officeDocument/2006/relationships/tags" Target="../tags/tag278.xml"/><Relationship Id="rId9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306.xml"/><Relationship Id="rId7" Type="http://schemas.openxmlformats.org/officeDocument/2006/relationships/oleObject" Target="../embeddings/oleObject43.bin"/><Relationship Id="rId2" Type="http://schemas.openxmlformats.org/officeDocument/2006/relationships/tags" Target="../tags/tag305.xml"/><Relationship Id="rId1" Type="http://schemas.openxmlformats.org/officeDocument/2006/relationships/tags" Target="../tags/tag304.xml"/><Relationship Id="rId6" Type="http://schemas.openxmlformats.org/officeDocument/2006/relationships/slideMaster" Target="../slideMasters/slideMaster5.xml"/><Relationship Id="rId11" Type="http://schemas.openxmlformats.org/officeDocument/2006/relationships/image" Target="../media/image3.svg"/><Relationship Id="rId5" Type="http://schemas.openxmlformats.org/officeDocument/2006/relationships/tags" Target="../tags/tag308.xml"/><Relationship Id="rId10" Type="http://schemas.openxmlformats.org/officeDocument/2006/relationships/image" Target="../media/image2.png"/><Relationship Id="rId4" Type="http://schemas.openxmlformats.org/officeDocument/2006/relationships/tags" Target="../tags/tag307.xml"/><Relationship Id="rId9" Type="http://schemas.openxmlformats.org/officeDocument/2006/relationships/image" Target="../media/image5.jpeg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311.xml"/><Relationship Id="rId7" Type="http://schemas.openxmlformats.org/officeDocument/2006/relationships/oleObject" Target="../embeddings/oleObject44.bin"/><Relationship Id="rId2" Type="http://schemas.openxmlformats.org/officeDocument/2006/relationships/tags" Target="../tags/tag310.xml"/><Relationship Id="rId1" Type="http://schemas.openxmlformats.org/officeDocument/2006/relationships/tags" Target="../tags/tag309.xml"/><Relationship Id="rId6" Type="http://schemas.openxmlformats.org/officeDocument/2006/relationships/slideMaster" Target="../slideMasters/slideMaster5.xml"/><Relationship Id="rId11" Type="http://schemas.openxmlformats.org/officeDocument/2006/relationships/image" Target="../media/image14.svg"/><Relationship Id="rId5" Type="http://schemas.openxmlformats.org/officeDocument/2006/relationships/tags" Target="../tags/tag313.xml"/><Relationship Id="rId10" Type="http://schemas.openxmlformats.org/officeDocument/2006/relationships/image" Target="../media/image7.png"/><Relationship Id="rId4" Type="http://schemas.openxmlformats.org/officeDocument/2006/relationships/tags" Target="../tags/tag312.xml"/><Relationship Id="rId9" Type="http://schemas.openxmlformats.org/officeDocument/2006/relationships/image" Target="../media/image6.jpeg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316.xml"/><Relationship Id="rId7" Type="http://schemas.openxmlformats.org/officeDocument/2006/relationships/oleObject" Target="../embeddings/oleObject45.bin"/><Relationship Id="rId2" Type="http://schemas.openxmlformats.org/officeDocument/2006/relationships/tags" Target="../tags/tag315.xml"/><Relationship Id="rId1" Type="http://schemas.openxmlformats.org/officeDocument/2006/relationships/tags" Target="../tags/tag314.xml"/><Relationship Id="rId6" Type="http://schemas.openxmlformats.org/officeDocument/2006/relationships/slideMaster" Target="../slideMasters/slideMaster5.xml"/><Relationship Id="rId11" Type="http://schemas.openxmlformats.org/officeDocument/2006/relationships/image" Target="../media/image8.svg"/><Relationship Id="rId5" Type="http://schemas.openxmlformats.org/officeDocument/2006/relationships/tags" Target="../tags/tag318.xml"/><Relationship Id="rId10" Type="http://schemas.openxmlformats.org/officeDocument/2006/relationships/image" Target="../media/image7.png"/><Relationship Id="rId4" Type="http://schemas.openxmlformats.org/officeDocument/2006/relationships/tags" Target="../tags/tag317.xml"/><Relationship Id="rId9" Type="http://schemas.openxmlformats.org/officeDocument/2006/relationships/image" Target="../media/image9.jpeg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5.xml"/><Relationship Id="rId3" Type="http://schemas.openxmlformats.org/officeDocument/2006/relationships/tags" Target="../tags/tag321.xml"/><Relationship Id="rId7" Type="http://schemas.openxmlformats.org/officeDocument/2006/relationships/tags" Target="../tags/tag325.xml"/><Relationship Id="rId2" Type="http://schemas.openxmlformats.org/officeDocument/2006/relationships/tags" Target="../tags/tag320.xml"/><Relationship Id="rId1" Type="http://schemas.openxmlformats.org/officeDocument/2006/relationships/tags" Target="../tags/tag319.xml"/><Relationship Id="rId6" Type="http://schemas.openxmlformats.org/officeDocument/2006/relationships/tags" Target="../tags/tag324.xml"/><Relationship Id="rId5" Type="http://schemas.openxmlformats.org/officeDocument/2006/relationships/tags" Target="../tags/tag323.xml"/><Relationship Id="rId10" Type="http://schemas.openxmlformats.org/officeDocument/2006/relationships/image" Target="../media/image1.emf"/><Relationship Id="rId4" Type="http://schemas.openxmlformats.org/officeDocument/2006/relationships/tags" Target="../tags/tag322.xml"/><Relationship Id="rId9" Type="http://schemas.openxmlformats.org/officeDocument/2006/relationships/oleObject" Target="../embeddings/oleObject46.bin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tags" Target="../tags/tag328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327.xml"/><Relationship Id="rId1" Type="http://schemas.openxmlformats.org/officeDocument/2006/relationships/tags" Target="../tags/tag326.xml"/><Relationship Id="rId6" Type="http://schemas.openxmlformats.org/officeDocument/2006/relationships/tags" Target="../tags/tag331.xml"/><Relationship Id="rId5" Type="http://schemas.openxmlformats.org/officeDocument/2006/relationships/tags" Target="../tags/tag330.xml"/><Relationship Id="rId4" Type="http://schemas.openxmlformats.org/officeDocument/2006/relationships/tags" Target="../tags/tag329.xml"/><Relationship Id="rId9" Type="http://schemas.openxmlformats.org/officeDocument/2006/relationships/image" Target="../media/image4.emf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tags" Target="../tags/tag334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333.xml"/><Relationship Id="rId1" Type="http://schemas.openxmlformats.org/officeDocument/2006/relationships/tags" Target="../tags/tag332.xml"/><Relationship Id="rId6" Type="http://schemas.openxmlformats.org/officeDocument/2006/relationships/tags" Target="../tags/tag337.xml"/><Relationship Id="rId5" Type="http://schemas.openxmlformats.org/officeDocument/2006/relationships/tags" Target="../tags/tag336.xml"/><Relationship Id="rId4" Type="http://schemas.openxmlformats.org/officeDocument/2006/relationships/tags" Target="../tags/tag335.xml"/><Relationship Id="rId9" Type="http://schemas.openxmlformats.org/officeDocument/2006/relationships/image" Target="../media/image4.emf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tags" Target="../tags/tag340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339.xml"/><Relationship Id="rId1" Type="http://schemas.openxmlformats.org/officeDocument/2006/relationships/tags" Target="../tags/tag338.xml"/><Relationship Id="rId6" Type="http://schemas.openxmlformats.org/officeDocument/2006/relationships/tags" Target="../tags/tag343.xml"/><Relationship Id="rId5" Type="http://schemas.openxmlformats.org/officeDocument/2006/relationships/tags" Target="../tags/tag342.xml"/><Relationship Id="rId4" Type="http://schemas.openxmlformats.org/officeDocument/2006/relationships/tags" Target="../tags/tag341.xml"/><Relationship Id="rId9" Type="http://schemas.openxmlformats.org/officeDocument/2006/relationships/image" Target="../media/image4.emf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5.xml"/><Relationship Id="rId3" Type="http://schemas.openxmlformats.org/officeDocument/2006/relationships/tags" Target="../tags/tag346.xml"/><Relationship Id="rId7" Type="http://schemas.openxmlformats.org/officeDocument/2006/relationships/tags" Target="../tags/tag350.xml"/><Relationship Id="rId2" Type="http://schemas.openxmlformats.org/officeDocument/2006/relationships/tags" Target="../tags/tag345.xml"/><Relationship Id="rId1" Type="http://schemas.openxmlformats.org/officeDocument/2006/relationships/tags" Target="../tags/tag344.xml"/><Relationship Id="rId6" Type="http://schemas.openxmlformats.org/officeDocument/2006/relationships/tags" Target="../tags/tag349.xml"/><Relationship Id="rId5" Type="http://schemas.openxmlformats.org/officeDocument/2006/relationships/tags" Target="../tags/tag348.xml"/><Relationship Id="rId10" Type="http://schemas.openxmlformats.org/officeDocument/2006/relationships/image" Target="../media/image4.emf"/><Relationship Id="rId4" Type="http://schemas.openxmlformats.org/officeDocument/2006/relationships/tags" Target="../tags/tag347.xml"/><Relationship Id="rId9" Type="http://schemas.openxmlformats.org/officeDocument/2006/relationships/oleObject" Target="../embeddings/oleObject50.bin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tags" Target="../tags/tag358.xml"/><Relationship Id="rId13" Type="http://schemas.openxmlformats.org/officeDocument/2006/relationships/image" Target="../media/image14.svg"/><Relationship Id="rId3" Type="http://schemas.openxmlformats.org/officeDocument/2006/relationships/tags" Target="../tags/tag353.xml"/><Relationship Id="rId7" Type="http://schemas.openxmlformats.org/officeDocument/2006/relationships/tags" Target="../tags/tag357.xml"/><Relationship Id="rId12" Type="http://schemas.openxmlformats.org/officeDocument/2006/relationships/image" Target="../media/image7.png"/><Relationship Id="rId2" Type="http://schemas.openxmlformats.org/officeDocument/2006/relationships/tags" Target="../tags/tag352.xml"/><Relationship Id="rId1" Type="http://schemas.openxmlformats.org/officeDocument/2006/relationships/tags" Target="../tags/tag351.xml"/><Relationship Id="rId6" Type="http://schemas.openxmlformats.org/officeDocument/2006/relationships/tags" Target="../tags/tag356.xml"/><Relationship Id="rId11" Type="http://schemas.openxmlformats.org/officeDocument/2006/relationships/image" Target="../media/image1.emf"/><Relationship Id="rId5" Type="http://schemas.openxmlformats.org/officeDocument/2006/relationships/tags" Target="../tags/tag355.xml"/><Relationship Id="rId10" Type="http://schemas.openxmlformats.org/officeDocument/2006/relationships/oleObject" Target="../embeddings/oleObject51.bin"/><Relationship Id="rId4" Type="http://schemas.openxmlformats.org/officeDocument/2006/relationships/tags" Target="../tags/tag354.xml"/><Relationship Id="rId9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tags" Target="../tags/tag366.xml"/><Relationship Id="rId13" Type="http://schemas.openxmlformats.org/officeDocument/2006/relationships/image" Target="../media/image14.svg"/><Relationship Id="rId3" Type="http://schemas.openxmlformats.org/officeDocument/2006/relationships/tags" Target="../tags/tag361.xml"/><Relationship Id="rId7" Type="http://schemas.openxmlformats.org/officeDocument/2006/relationships/tags" Target="../tags/tag365.xml"/><Relationship Id="rId12" Type="http://schemas.openxmlformats.org/officeDocument/2006/relationships/image" Target="../media/image7.png"/><Relationship Id="rId2" Type="http://schemas.openxmlformats.org/officeDocument/2006/relationships/tags" Target="../tags/tag360.xml"/><Relationship Id="rId1" Type="http://schemas.openxmlformats.org/officeDocument/2006/relationships/tags" Target="../tags/tag359.xml"/><Relationship Id="rId6" Type="http://schemas.openxmlformats.org/officeDocument/2006/relationships/tags" Target="../tags/tag364.xml"/><Relationship Id="rId11" Type="http://schemas.openxmlformats.org/officeDocument/2006/relationships/image" Target="../media/image1.emf"/><Relationship Id="rId5" Type="http://schemas.openxmlformats.org/officeDocument/2006/relationships/tags" Target="../tags/tag363.xml"/><Relationship Id="rId10" Type="http://schemas.openxmlformats.org/officeDocument/2006/relationships/oleObject" Target="../embeddings/oleObject52.bin"/><Relationship Id="rId4" Type="http://schemas.openxmlformats.org/officeDocument/2006/relationships/tags" Target="../tags/tag362.xml"/><Relationship Id="rId9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8" Type="http://schemas.openxmlformats.org/officeDocument/2006/relationships/tags" Target="../tags/tag374.xml"/><Relationship Id="rId13" Type="http://schemas.openxmlformats.org/officeDocument/2006/relationships/image" Target="../media/image14.svg"/><Relationship Id="rId3" Type="http://schemas.openxmlformats.org/officeDocument/2006/relationships/tags" Target="../tags/tag369.xml"/><Relationship Id="rId7" Type="http://schemas.openxmlformats.org/officeDocument/2006/relationships/tags" Target="../tags/tag373.xml"/><Relationship Id="rId12" Type="http://schemas.openxmlformats.org/officeDocument/2006/relationships/image" Target="../media/image7.png"/><Relationship Id="rId2" Type="http://schemas.openxmlformats.org/officeDocument/2006/relationships/tags" Target="../tags/tag368.xml"/><Relationship Id="rId1" Type="http://schemas.openxmlformats.org/officeDocument/2006/relationships/tags" Target="../tags/tag367.xml"/><Relationship Id="rId6" Type="http://schemas.openxmlformats.org/officeDocument/2006/relationships/tags" Target="../tags/tag372.xml"/><Relationship Id="rId11" Type="http://schemas.openxmlformats.org/officeDocument/2006/relationships/image" Target="../media/image4.emf"/><Relationship Id="rId5" Type="http://schemas.openxmlformats.org/officeDocument/2006/relationships/tags" Target="../tags/tag371.xml"/><Relationship Id="rId10" Type="http://schemas.openxmlformats.org/officeDocument/2006/relationships/oleObject" Target="../embeddings/oleObject53.bin"/><Relationship Id="rId4" Type="http://schemas.openxmlformats.org/officeDocument/2006/relationships/tags" Target="../tags/tag370.xml"/><Relationship Id="rId9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tags" Target="../tags/tag382.xml"/><Relationship Id="rId13" Type="http://schemas.openxmlformats.org/officeDocument/2006/relationships/image" Target="../media/image14.svg"/><Relationship Id="rId3" Type="http://schemas.openxmlformats.org/officeDocument/2006/relationships/tags" Target="../tags/tag377.xml"/><Relationship Id="rId7" Type="http://schemas.openxmlformats.org/officeDocument/2006/relationships/tags" Target="../tags/tag381.xml"/><Relationship Id="rId12" Type="http://schemas.openxmlformats.org/officeDocument/2006/relationships/image" Target="../media/image7.png"/><Relationship Id="rId2" Type="http://schemas.openxmlformats.org/officeDocument/2006/relationships/tags" Target="../tags/tag376.xml"/><Relationship Id="rId1" Type="http://schemas.openxmlformats.org/officeDocument/2006/relationships/tags" Target="../tags/tag375.xml"/><Relationship Id="rId6" Type="http://schemas.openxmlformats.org/officeDocument/2006/relationships/tags" Target="../tags/tag380.xml"/><Relationship Id="rId11" Type="http://schemas.openxmlformats.org/officeDocument/2006/relationships/image" Target="../media/image1.emf"/><Relationship Id="rId5" Type="http://schemas.openxmlformats.org/officeDocument/2006/relationships/tags" Target="../tags/tag379.xml"/><Relationship Id="rId10" Type="http://schemas.openxmlformats.org/officeDocument/2006/relationships/oleObject" Target="../embeddings/oleObject54.bin"/><Relationship Id="rId4" Type="http://schemas.openxmlformats.org/officeDocument/2006/relationships/tags" Target="../tags/tag378.xml"/><Relationship Id="rId9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tags" Target="../tags/tag390.xml"/><Relationship Id="rId13" Type="http://schemas.openxmlformats.org/officeDocument/2006/relationships/image" Target="../media/image14.svg"/><Relationship Id="rId3" Type="http://schemas.openxmlformats.org/officeDocument/2006/relationships/tags" Target="../tags/tag385.xml"/><Relationship Id="rId7" Type="http://schemas.openxmlformats.org/officeDocument/2006/relationships/tags" Target="../tags/tag389.xml"/><Relationship Id="rId12" Type="http://schemas.openxmlformats.org/officeDocument/2006/relationships/image" Target="../media/image7.png"/><Relationship Id="rId2" Type="http://schemas.openxmlformats.org/officeDocument/2006/relationships/tags" Target="../tags/tag384.xml"/><Relationship Id="rId1" Type="http://schemas.openxmlformats.org/officeDocument/2006/relationships/tags" Target="../tags/tag383.xml"/><Relationship Id="rId6" Type="http://schemas.openxmlformats.org/officeDocument/2006/relationships/tags" Target="../tags/tag388.xml"/><Relationship Id="rId11" Type="http://schemas.openxmlformats.org/officeDocument/2006/relationships/image" Target="../media/image4.emf"/><Relationship Id="rId5" Type="http://schemas.openxmlformats.org/officeDocument/2006/relationships/tags" Target="../tags/tag387.xml"/><Relationship Id="rId10" Type="http://schemas.openxmlformats.org/officeDocument/2006/relationships/oleObject" Target="../embeddings/oleObject55.bin"/><Relationship Id="rId4" Type="http://schemas.openxmlformats.org/officeDocument/2006/relationships/tags" Target="../tags/tag386.xml"/><Relationship Id="rId9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tags" Target="../tags/tag398.xml"/><Relationship Id="rId13" Type="http://schemas.openxmlformats.org/officeDocument/2006/relationships/image" Target="../media/image3.svg"/><Relationship Id="rId3" Type="http://schemas.openxmlformats.org/officeDocument/2006/relationships/tags" Target="../tags/tag393.xml"/><Relationship Id="rId7" Type="http://schemas.openxmlformats.org/officeDocument/2006/relationships/tags" Target="../tags/tag397.xml"/><Relationship Id="rId12" Type="http://schemas.openxmlformats.org/officeDocument/2006/relationships/image" Target="../media/image2.png"/><Relationship Id="rId2" Type="http://schemas.openxmlformats.org/officeDocument/2006/relationships/tags" Target="../tags/tag392.xml"/><Relationship Id="rId1" Type="http://schemas.openxmlformats.org/officeDocument/2006/relationships/tags" Target="../tags/tag391.xml"/><Relationship Id="rId6" Type="http://schemas.openxmlformats.org/officeDocument/2006/relationships/tags" Target="../tags/tag396.xml"/><Relationship Id="rId11" Type="http://schemas.openxmlformats.org/officeDocument/2006/relationships/image" Target="../media/image4.emf"/><Relationship Id="rId5" Type="http://schemas.openxmlformats.org/officeDocument/2006/relationships/tags" Target="../tags/tag395.xml"/><Relationship Id="rId10" Type="http://schemas.openxmlformats.org/officeDocument/2006/relationships/oleObject" Target="../embeddings/oleObject56.bin"/><Relationship Id="rId4" Type="http://schemas.openxmlformats.org/officeDocument/2006/relationships/tags" Target="../tags/tag394.xml"/><Relationship Id="rId9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8" Type="http://schemas.openxmlformats.org/officeDocument/2006/relationships/tags" Target="../tags/tag406.xml"/><Relationship Id="rId13" Type="http://schemas.openxmlformats.org/officeDocument/2006/relationships/image" Target="../media/image3.svg"/><Relationship Id="rId3" Type="http://schemas.openxmlformats.org/officeDocument/2006/relationships/tags" Target="../tags/tag401.xml"/><Relationship Id="rId7" Type="http://schemas.openxmlformats.org/officeDocument/2006/relationships/tags" Target="../tags/tag405.xml"/><Relationship Id="rId12" Type="http://schemas.openxmlformats.org/officeDocument/2006/relationships/image" Target="../media/image2.png"/><Relationship Id="rId2" Type="http://schemas.openxmlformats.org/officeDocument/2006/relationships/tags" Target="../tags/tag400.xml"/><Relationship Id="rId1" Type="http://schemas.openxmlformats.org/officeDocument/2006/relationships/tags" Target="../tags/tag399.xml"/><Relationship Id="rId6" Type="http://schemas.openxmlformats.org/officeDocument/2006/relationships/tags" Target="../tags/tag404.xml"/><Relationship Id="rId11" Type="http://schemas.openxmlformats.org/officeDocument/2006/relationships/image" Target="../media/image1.emf"/><Relationship Id="rId5" Type="http://schemas.openxmlformats.org/officeDocument/2006/relationships/tags" Target="../tags/tag403.xml"/><Relationship Id="rId10" Type="http://schemas.openxmlformats.org/officeDocument/2006/relationships/oleObject" Target="../embeddings/oleObject57.bin"/><Relationship Id="rId4" Type="http://schemas.openxmlformats.org/officeDocument/2006/relationships/tags" Target="../tags/tag402.xml"/><Relationship Id="rId9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tags" Target="../tags/tag414.xml"/><Relationship Id="rId13" Type="http://schemas.openxmlformats.org/officeDocument/2006/relationships/image" Target="../media/image3.svg"/><Relationship Id="rId3" Type="http://schemas.openxmlformats.org/officeDocument/2006/relationships/tags" Target="../tags/tag409.xml"/><Relationship Id="rId7" Type="http://schemas.openxmlformats.org/officeDocument/2006/relationships/tags" Target="../tags/tag413.xml"/><Relationship Id="rId12" Type="http://schemas.openxmlformats.org/officeDocument/2006/relationships/image" Target="../media/image2.png"/><Relationship Id="rId2" Type="http://schemas.openxmlformats.org/officeDocument/2006/relationships/tags" Target="../tags/tag408.xml"/><Relationship Id="rId1" Type="http://schemas.openxmlformats.org/officeDocument/2006/relationships/tags" Target="../tags/tag407.xml"/><Relationship Id="rId6" Type="http://schemas.openxmlformats.org/officeDocument/2006/relationships/tags" Target="../tags/tag412.xml"/><Relationship Id="rId11" Type="http://schemas.openxmlformats.org/officeDocument/2006/relationships/image" Target="../media/image4.emf"/><Relationship Id="rId5" Type="http://schemas.openxmlformats.org/officeDocument/2006/relationships/tags" Target="../tags/tag411.xml"/><Relationship Id="rId10" Type="http://schemas.openxmlformats.org/officeDocument/2006/relationships/oleObject" Target="../embeddings/oleObject58.bin"/><Relationship Id="rId4" Type="http://schemas.openxmlformats.org/officeDocument/2006/relationships/tags" Target="../tags/tag410.xml"/><Relationship Id="rId9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3" Type="http://schemas.openxmlformats.org/officeDocument/2006/relationships/tags" Target="../tags/tag417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416.xml"/><Relationship Id="rId1" Type="http://schemas.openxmlformats.org/officeDocument/2006/relationships/tags" Target="../tags/tag415.xml"/><Relationship Id="rId6" Type="http://schemas.openxmlformats.org/officeDocument/2006/relationships/tags" Target="../tags/tag420.xml"/><Relationship Id="rId11" Type="http://schemas.openxmlformats.org/officeDocument/2006/relationships/image" Target="../media/image14.svg"/><Relationship Id="rId5" Type="http://schemas.openxmlformats.org/officeDocument/2006/relationships/tags" Target="../tags/tag419.xml"/><Relationship Id="rId10" Type="http://schemas.openxmlformats.org/officeDocument/2006/relationships/image" Target="../media/image7.png"/><Relationship Id="rId4" Type="http://schemas.openxmlformats.org/officeDocument/2006/relationships/tags" Target="../tags/tag418.xml"/><Relationship Id="rId9" Type="http://schemas.openxmlformats.org/officeDocument/2006/relationships/image" Target="../media/image4.emf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423.xml"/><Relationship Id="rId7" Type="http://schemas.openxmlformats.org/officeDocument/2006/relationships/image" Target="../media/image4.emf"/><Relationship Id="rId2" Type="http://schemas.openxmlformats.org/officeDocument/2006/relationships/tags" Target="../tags/tag422.xml"/><Relationship Id="rId1" Type="http://schemas.openxmlformats.org/officeDocument/2006/relationships/tags" Target="../tags/tag421.xml"/><Relationship Id="rId6" Type="http://schemas.openxmlformats.org/officeDocument/2006/relationships/oleObject" Target="../embeddings/oleObject60.bin"/><Relationship Id="rId5" Type="http://schemas.openxmlformats.org/officeDocument/2006/relationships/slideMaster" Target="../slideMasters/slideMaster5.xml"/><Relationship Id="rId4" Type="http://schemas.openxmlformats.org/officeDocument/2006/relationships/tags" Target="../tags/tag424.xml"/><Relationship Id="rId9" Type="http://schemas.openxmlformats.org/officeDocument/2006/relationships/image" Target="../media/image14.sv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7" Type="http://schemas.openxmlformats.org/officeDocument/2006/relationships/image" Target="../media/image16.svg"/><Relationship Id="rId2" Type="http://schemas.openxmlformats.org/officeDocument/2006/relationships/tags" Target="../tags/tag426.xml"/><Relationship Id="rId1" Type="http://schemas.openxmlformats.org/officeDocument/2006/relationships/tags" Target="../tags/tag425.xml"/><Relationship Id="rId6" Type="http://schemas.openxmlformats.org/officeDocument/2006/relationships/image" Target="../media/image15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61.bin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427.xml"/><Relationship Id="rId4" Type="http://schemas.openxmlformats.org/officeDocument/2006/relationships/image" Target="../media/image11.emf"/></Relationships>
</file>

<file path=ppt/slideLayouts/_rels/slideLayout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451.xml"/><Relationship Id="rId7" Type="http://schemas.openxmlformats.org/officeDocument/2006/relationships/oleObject" Target="../embeddings/oleObject64.bin"/><Relationship Id="rId2" Type="http://schemas.openxmlformats.org/officeDocument/2006/relationships/tags" Target="../tags/tag450.xml"/><Relationship Id="rId1" Type="http://schemas.openxmlformats.org/officeDocument/2006/relationships/tags" Target="../tags/tag449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453.xml"/><Relationship Id="rId4" Type="http://schemas.openxmlformats.org/officeDocument/2006/relationships/tags" Target="../tags/tag452.xml"/><Relationship Id="rId9" Type="http://schemas.openxmlformats.org/officeDocument/2006/relationships/image" Target="../media/image19.jpeg"/></Relationships>
</file>

<file path=ppt/slideLayouts/_rels/slideLayout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456.xml"/><Relationship Id="rId7" Type="http://schemas.openxmlformats.org/officeDocument/2006/relationships/oleObject" Target="../embeddings/oleObject65.bin"/><Relationship Id="rId2" Type="http://schemas.openxmlformats.org/officeDocument/2006/relationships/tags" Target="../tags/tag455.xml"/><Relationship Id="rId1" Type="http://schemas.openxmlformats.org/officeDocument/2006/relationships/tags" Target="../tags/tag454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458.xml"/><Relationship Id="rId4" Type="http://schemas.openxmlformats.org/officeDocument/2006/relationships/tags" Target="../tags/tag457.xml"/><Relationship Id="rId9" Type="http://schemas.openxmlformats.org/officeDocument/2006/relationships/image" Target="../media/image20.jpeg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461.xml"/><Relationship Id="rId7" Type="http://schemas.openxmlformats.org/officeDocument/2006/relationships/oleObject" Target="../embeddings/oleObject66.bin"/><Relationship Id="rId2" Type="http://schemas.openxmlformats.org/officeDocument/2006/relationships/tags" Target="../tags/tag460.xml"/><Relationship Id="rId1" Type="http://schemas.openxmlformats.org/officeDocument/2006/relationships/tags" Target="../tags/tag459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463.xml"/><Relationship Id="rId4" Type="http://schemas.openxmlformats.org/officeDocument/2006/relationships/tags" Target="../tags/tag462.xml"/><Relationship Id="rId9" Type="http://schemas.openxmlformats.org/officeDocument/2006/relationships/image" Target="../media/image21.jpeg"/></Relationships>
</file>

<file path=ppt/slideLayouts/_rels/slideLayout6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6.xml"/><Relationship Id="rId3" Type="http://schemas.openxmlformats.org/officeDocument/2006/relationships/tags" Target="../tags/tag466.xml"/><Relationship Id="rId7" Type="http://schemas.openxmlformats.org/officeDocument/2006/relationships/tags" Target="../tags/tag470.xml"/><Relationship Id="rId2" Type="http://schemas.openxmlformats.org/officeDocument/2006/relationships/tags" Target="../tags/tag465.xml"/><Relationship Id="rId1" Type="http://schemas.openxmlformats.org/officeDocument/2006/relationships/tags" Target="../tags/tag464.xml"/><Relationship Id="rId6" Type="http://schemas.openxmlformats.org/officeDocument/2006/relationships/tags" Target="../tags/tag469.xml"/><Relationship Id="rId5" Type="http://schemas.openxmlformats.org/officeDocument/2006/relationships/tags" Target="../tags/tag468.xml"/><Relationship Id="rId10" Type="http://schemas.openxmlformats.org/officeDocument/2006/relationships/image" Target="../media/image1.emf"/><Relationship Id="rId4" Type="http://schemas.openxmlformats.org/officeDocument/2006/relationships/tags" Target="../tags/tag467.xml"/><Relationship Id="rId9" Type="http://schemas.openxmlformats.org/officeDocument/2006/relationships/oleObject" Target="../embeddings/oleObject67.bin"/></Relationships>
</file>

<file path=ppt/slideLayouts/_rels/slideLayout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3" Type="http://schemas.openxmlformats.org/officeDocument/2006/relationships/tags" Target="../tags/tag473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472.xml"/><Relationship Id="rId1" Type="http://schemas.openxmlformats.org/officeDocument/2006/relationships/tags" Target="../tags/tag471.xml"/><Relationship Id="rId6" Type="http://schemas.openxmlformats.org/officeDocument/2006/relationships/tags" Target="../tags/tag476.xml"/><Relationship Id="rId5" Type="http://schemas.openxmlformats.org/officeDocument/2006/relationships/tags" Target="../tags/tag475.xml"/><Relationship Id="rId4" Type="http://schemas.openxmlformats.org/officeDocument/2006/relationships/tags" Target="../tags/tag474.xml"/><Relationship Id="rId9" Type="http://schemas.openxmlformats.org/officeDocument/2006/relationships/image" Target="../media/image4.emf"/></Relationships>
</file>

<file path=ppt/slideLayouts/_rels/slideLayout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tags" Target="../tags/tag479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478.xml"/><Relationship Id="rId1" Type="http://schemas.openxmlformats.org/officeDocument/2006/relationships/tags" Target="../tags/tag477.xml"/><Relationship Id="rId6" Type="http://schemas.openxmlformats.org/officeDocument/2006/relationships/tags" Target="../tags/tag482.xml"/><Relationship Id="rId5" Type="http://schemas.openxmlformats.org/officeDocument/2006/relationships/tags" Target="../tags/tag481.xml"/><Relationship Id="rId4" Type="http://schemas.openxmlformats.org/officeDocument/2006/relationships/tags" Target="../tags/tag480.xml"/><Relationship Id="rId9" Type="http://schemas.openxmlformats.org/officeDocument/2006/relationships/image" Target="../media/image4.emf"/></Relationships>
</file>

<file path=ppt/slideLayouts/_rels/slideLayout6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tags" Target="../tags/tag485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484.xml"/><Relationship Id="rId1" Type="http://schemas.openxmlformats.org/officeDocument/2006/relationships/tags" Target="../tags/tag483.xml"/><Relationship Id="rId6" Type="http://schemas.openxmlformats.org/officeDocument/2006/relationships/tags" Target="../tags/tag488.xml"/><Relationship Id="rId5" Type="http://schemas.openxmlformats.org/officeDocument/2006/relationships/tags" Target="../tags/tag487.xml"/><Relationship Id="rId4" Type="http://schemas.openxmlformats.org/officeDocument/2006/relationships/tags" Target="../tags/tag486.xml"/><Relationship Id="rId9" Type="http://schemas.openxmlformats.org/officeDocument/2006/relationships/image" Target="../media/image4.emf"/></Relationships>
</file>

<file path=ppt/slideLayouts/_rels/slideLayout65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6.xml"/><Relationship Id="rId3" Type="http://schemas.openxmlformats.org/officeDocument/2006/relationships/tags" Target="../tags/tag491.xml"/><Relationship Id="rId7" Type="http://schemas.openxmlformats.org/officeDocument/2006/relationships/tags" Target="../tags/tag495.xml"/><Relationship Id="rId2" Type="http://schemas.openxmlformats.org/officeDocument/2006/relationships/tags" Target="../tags/tag490.xml"/><Relationship Id="rId1" Type="http://schemas.openxmlformats.org/officeDocument/2006/relationships/tags" Target="../tags/tag489.xml"/><Relationship Id="rId6" Type="http://schemas.openxmlformats.org/officeDocument/2006/relationships/tags" Target="../tags/tag494.xml"/><Relationship Id="rId5" Type="http://schemas.openxmlformats.org/officeDocument/2006/relationships/tags" Target="../tags/tag493.xml"/><Relationship Id="rId10" Type="http://schemas.openxmlformats.org/officeDocument/2006/relationships/image" Target="../media/image4.emf"/><Relationship Id="rId4" Type="http://schemas.openxmlformats.org/officeDocument/2006/relationships/tags" Target="../tags/tag492.xml"/><Relationship Id="rId9" Type="http://schemas.openxmlformats.org/officeDocument/2006/relationships/oleObject" Target="../embeddings/oleObject71.bin"/></Relationships>
</file>

<file path=ppt/slideLayouts/_rels/slideLayout66.xml.rels><?xml version="1.0" encoding="UTF-8" standalone="yes"?>
<Relationships xmlns="http://schemas.openxmlformats.org/package/2006/relationships"><Relationship Id="rId8" Type="http://schemas.openxmlformats.org/officeDocument/2006/relationships/tags" Target="../tags/tag503.xml"/><Relationship Id="rId3" Type="http://schemas.openxmlformats.org/officeDocument/2006/relationships/tags" Target="../tags/tag498.xml"/><Relationship Id="rId7" Type="http://schemas.openxmlformats.org/officeDocument/2006/relationships/tags" Target="../tags/tag502.xml"/><Relationship Id="rId2" Type="http://schemas.openxmlformats.org/officeDocument/2006/relationships/tags" Target="../tags/tag497.xml"/><Relationship Id="rId1" Type="http://schemas.openxmlformats.org/officeDocument/2006/relationships/tags" Target="../tags/tag496.xml"/><Relationship Id="rId6" Type="http://schemas.openxmlformats.org/officeDocument/2006/relationships/tags" Target="../tags/tag501.xml"/><Relationship Id="rId11" Type="http://schemas.openxmlformats.org/officeDocument/2006/relationships/image" Target="../media/image1.emf"/><Relationship Id="rId5" Type="http://schemas.openxmlformats.org/officeDocument/2006/relationships/tags" Target="../tags/tag500.xml"/><Relationship Id="rId10" Type="http://schemas.openxmlformats.org/officeDocument/2006/relationships/oleObject" Target="../embeddings/oleObject72.bin"/><Relationship Id="rId4" Type="http://schemas.openxmlformats.org/officeDocument/2006/relationships/tags" Target="../tags/tag499.xml"/><Relationship Id="rId9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8" Type="http://schemas.openxmlformats.org/officeDocument/2006/relationships/tags" Target="../tags/tag511.xml"/><Relationship Id="rId3" Type="http://schemas.openxmlformats.org/officeDocument/2006/relationships/tags" Target="../tags/tag506.xml"/><Relationship Id="rId7" Type="http://schemas.openxmlformats.org/officeDocument/2006/relationships/tags" Target="../tags/tag510.xml"/><Relationship Id="rId2" Type="http://schemas.openxmlformats.org/officeDocument/2006/relationships/tags" Target="../tags/tag505.xml"/><Relationship Id="rId1" Type="http://schemas.openxmlformats.org/officeDocument/2006/relationships/tags" Target="../tags/tag504.xml"/><Relationship Id="rId6" Type="http://schemas.openxmlformats.org/officeDocument/2006/relationships/tags" Target="../tags/tag509.xml"/><Relationship Id="rId11" Type="http://schemas.openxmlformats.org/officeDocument/2006/relationships/image" Target="../media/image1.emf"/><Relationship Id="rId5" Type="http://schemas.openxmlformats.org/officeDocument/2006/relationships/tags" Target="../tags/tag508.xml"/><Relationship Id="rId10" Type="http://schemas.openxmlformats.org/officeDocument/2006/relationships/oleObject" Target="../embeddings/oleObject73.bin"/><Relationship Id="rId4" Type="http://schemas.openxmlformats.org/officeDocument/2006/relationships/tags" Target="../tags/tag507.xml"/><Relationship Id="rId9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8" Type="http://schemas.openxmlformats.org/officeDocument/2006/relationships/tags" Target="../tags/tag519.xml"/><Relationship Id="rId3" Type="http://schemas.openxmlformats.org/officeDocument/2006/relationships/tags" Target="../tags/tag514.xml"/><Relationship Id="rId7" Type="http://schemas.openxmlformats.org/officeDocument/2006/relationships/tags" Target="../tags/tag518.xml"/><Relationship Id="rId2" Type="http://schemas.openxmlformats.org/officeDocument/2006/relationships/tags" Target="../tags/tag513.xml"/><Relationship Id="rId1" Type="http://schemas.openxmlformats.org/officeDocument/2006/relationships/tags" Target="../tags/tag512.xml"/><Relationship Id="rId6" Type="http://schemas.openxmlformats.org/officeDocument/2006/relationships/tags" Target="../tags/tag517.xml"/><Relationship Id="rId11" Type="http://schemas.openxmlformats.org/officeDocument/2006/relationships/image" Target="../media/image1.emf"/><Relationship Id="rId5" Type="http://schemas.openxmlformats.org/officeDocument/2006/relationships/tags" Target="../tags/tag516.xml"/><Relationship Id="rId10" Type="http://schemas.openxmlformats.org/officeDocument/2006/relationships/oleObject" Target="../embeddings/oleObject74.bin"/><Relationship Id="rId4" Type="http://schemas.openxmlformats.org/officeDocument/2006/relationships/tags" Target="../tags/tag515.xml"/><Relationship Id="rId9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8" Type="http://schemas.openxmlformats.org/officeDocument/2006/relationships/tags" Target="../tags/tag527.xml"/><Relationship Id="rId3" Type="http://schemas.openxmlformats.org/officeDocument/2006/relationships/tags" Target="../tags/tag522.xml"/><Relationship Id="rId7" Type="http://schemas.openxmlformats.org/officeDocument/2006/relationships/tags" Target="../tags/tag526.xml"/><Relationship Id="rId2" Type="http://schemas.openxmlformats.org/officeDocument/2006/relationships/tags" Target="../tags/tag521.xml"/><Relationship Id="rId1" Type="http://schemas.openxmlformats.org/officeDocument/2006/relationships/tags" Target="../tags/tag520.xml"/><Relationship Id="rId6" Type="http://schemas.openxmlformats.org/officeDocument/2006/relationships/tags" Target="../tags/tag525.xml"/><Relationship Id="rId11" Type="http://schemas.openxmlformats.org/officeDocument/2006/relationships/image" Target="../media/image10.emf"/><Relationship Id="rId5" Type="http://schemas.openxmlformats.org/officeDocument/2006/relationships/tags" Target="../tags/tag524.xml"/><Relationship Id="rId10" Type="http://schemas.openxmlformats.org/officeDocument/2006/relationships/oleObject" Target="../embeddings/oleObject75.bin"/><Relationship Id="rId4" Type="http://schemas.openxmlformats.org/officeDocument/2006/relationships/tags" Target="../tags/tag523.xml"/><Relationship Id="rId9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8" Type="http://schemas.openxmlformats.org/officeDocument/2006/relationships/tags" Target="../tags/tag535.xml"/><Relationship Id="rId3" Type="http://schemas.openxmlformats.org/officeDocument/2006/relationships/tags" Target="../tags/tag530.xml"/><Relationship Id="rId7" Type="http://schemas.openxmlformats.org/officeDocument/2006/relationships/tags" Target="../tags/tag534.xml"/><Relationship Id="rId2" Type="http://schemas.openxmlformats.org/officeDocument/2006/relationships/tags" Target="../tags/tag529.xml"/><Relationship Id="rId1" Type="http://schemas.openxmlformats.org/officeDocument/2006/relationships/tags" Target="../tags/tag528.xml"/><Relationship Id="rId6" Type="http://schemas.openxmlformats.org/officeDocument/2006/relationships/tags" Target="../tags/tag533.xml"/><Relationship Id="rId11" Type="http://schemas.openxmlformats.org/officeDocument/2006/relationships/image" Target="../media/image1.emf"/><Relationship Id="rId5" Type="http://schemas.openxmlformats.org/officeDocument/2006/relationships/tags" Target="../tags/tag532.xml"/><Relationship Id="rId10" Type="http://schemas.openxmlformats.org/officeDocument/2006/relationships/oleObject" Target="../embeddings/oleObject76.bin"/><Relationship Id="rId4" Type="http://schemas.openxmlformats.org/officeDocument/2006/relationships/tags" Target="../tags/tag531.xml"/><Relationship Id="rId9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tags" Target="../tags/tag538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537.xml"/><Relationship Id="rId1" Type="http://schemas.openxmlformats.org/officeDocument/2006/relationships/tags" Target="../tags/tag536.xml"/><Relationship Id="rId6" Type="http://schemas.openxmlformats.org/officeDocument/2006/relationships/tags" Target="../tags/tag541.xml"/><Relationship Id="rId5" Type="http://schemas.openxmlformats.org/officeDocument/2006/relationships/tags" Target="../tags/tag540.xml"/><Relationship Id="rId4" Type="http://schemas.openxmlformats.org/officeDocument/2006/relationships/tags" Target="../tags/tag539.xml"/><Relationship Id="rId9" Type="http://schemas.openxmlformats.org/officeDocument/2006/relationships/image" Target="../media/image4.emf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tags" Target="../tags/tag544.xml"/><Relationship Id="rId7" Type="http://schemas.openxmlformats.org/officeDocument/2006/relationships/image" Target="../media/image4.emf"/><Relationship Id="rId2" Type="http://schemas.openxmlformats.org/officeDocument/2006/relationships/tags" Target="../tags/tag543.xml"/><Relationship Id="rId1" Type="http://schemas.openxmlformats.org/officeDocument/2006/relationships/tags" Target="../tags/tag542.xml"/><Relationship Id="rId6" Type="http://schemas.openxmlformats.org/officeDocument/2006/relationships/oleObject" Target="../embeddings/oleObject78.bin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545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2" Type="http://schemas.openxmlformats.org/officeDocument/2006/relationships/tags" Target="../tags/tag547.xml"/><Relationship Id="rId1" Type="http://schemas.openxmlformats.org/officeDocument/2006/relationships/tags" Target="../tags/tag546.x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79.bin"/></Relationships>
</file>

<file path=ppt/slideLayouts/_rels/slideLayout7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6.xml"/><Relationship Id="rId3" Type="http://schemas.openxmlformats.org/officeDocument/2006/relationships/tags" Target="../tags/tag550.xml"/><Relationship Id="rId7" Type="http://schemas.openxmlformats.org/officeDocument/2006/relationships/tags" Target="../tags/tag554.xml"/><Relationship Id="rId2" Type="http://schemas.openxmlformats.org/officeDocument/2006/relationships/tags" Target="../tags/tag549.xml"/><Relationship Id="rId1" Type="http://schemas.openxmlformats.org/officeDocument/2006/relationships/tags" Target="../tags/tag548.xml"/><Relationship Id="rId6" Type="http://schemas.openxmlformats.org/officeDocument/2006/relationships/tags" Target="../tags/tag553.xml"/><Relationship Id="rId5" Type="http://schemas.openxmlformats.org/officeDocument/2006/relationships/tags" Target="../tags/tag552.xml"/><Relationship Id="rId10" Type="http://schemas.openxmlformats.org/officeDocument/2006/relationships/image" Target="../media/image1.emf"/><Relationship Id="rId4" Type="http://schemas.openxmlformats.org/officeDocument/2006/relationships/tags" Target="../tags/tag551.xml"/><Relationship Id="rId9" Type="http://schemas.openxmlformats.org/officeDocument/2006/relationships/oleObject" Target="../embeddings/oleObject80.bin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2" Type="http://schemas.openxmlformats.org/officeDocument/2006/relationships/tags" Target="../tags/tag556.xml"/><Relationship Id="rId1" Type="http://schemas.openxmlformats.org/officeDocument/2006/relationships/tags" Target="../tags/tag555.xml"/><Relationship Id="rId5" Type="http://schemas.openxmlformats.org/officeDocument/2006/relationships/image" Target="../media/image22.emf"/><Relationship Id="rId4" Type="http://schemas.openxmlformats.org/officeDocument/2006/relationships/oleObject" Target="../embeddings/oleObject81.bin"/></Relationships>
</file>

<file path=ppt/slideLayouts/_rels/slideLayout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579.xml"/><Relationship Id="rId7" Type="http://schemas.openxmlformats.org/officeDocument/2006/relationships/oleObject" Target="../embeddings/oleObject83.bin"/><Relationship Id="rId2" Type="http://schemas.openxmlformats.org/officeDocument/2006/relationships/tags" Target="../tags/tag578.xml"/><Relationship Id="rId1" Type="http://schemas.openxmlformats.org/officeDocument/2006/relationships/tags" Target="../tags/tag577.xml"/><Relationship Id="rId6" Type="http://schemas.openxmlformats.org/officeDocument/2006/relationships/slideMaster" Target="../slideMasters/slideMaster7.xml"/><Relationship Id="rId11" Type="http://schemas.openxmlformats.org/officeDocument/2006/relationships/image" Target="../media/image3.svg"/><Relationship Id="rId5" Type="http://schemas.openxmlformats.org/officeDocument/2006/relationships/tags" Target="../tags/tag581.xml"/><Relationship Id="rId10" Type="http://schemas.openxmlformats.org/officeDocument/2006/relationships/image" Target="../media/image2.png"/><Relationship Id="rId4" Type="http://schemas.openxmlformats.org/officeDocument/2006/relationships/tags" Target="../tags/tag580.xml"/><Relationship Id="rId9" Type="http://schemas.openxmlformats.org/officeDocument/2006/relationships/image" Target="../media/image5.jpeg"/></Relationships>
</file>

<file path=ppt/slideLayouts/_rels/slideLayout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584.xml"/><Relationship Id="rId7" Type="http://schemas.openxmlformats.org/officeDocument/2006/relationships/oleObject" Target="../embeddings/oleObject84.bin"/><Relationship Id="rId2" Type="http://schemas.openxmlformats.org/officeDocument/2006/relationships/tags" Target="../tags/tag583.xml"/><Relationship Id="rId1" Type="http://schemas.openxmlformats.org/officeDocument/2006/relationships/tags" Target="../tags/tag582.xml"/><Relationship Id="rId6" Type="http://schemas.openxmlformats.org/officeDocument/2006/relationships/slideMaster" Target="../slideMasters/slideMaster7.xml"/><Relationship Id="rId11" Type="http://schemas.openxmlformats.org/officeDocument/2006/relationships/image" Target="../media/image8.svg"/><Relationship Id="rId5" Type="http://schemas.openxmlformats.org/officeDocument/2006/relationships/tags" Target="../tags/tag586.xml"/><Relationship Id="rId10" Type="http://schemas.openxmlformats.org/officeDocument/2006/relationships/image" Target="../media/image7.png"/><Relationship Id="rId4" Type="http://schemas.openxmlformats.org/officeDocument/2006/relationships/tags" Target="../tags/tag585.xml"/><Relationship Id="rId9" Type="http://schemas.openxmlformats.org/officeDocument/2006/relationships/image" Target="../media/image6.jpeg"/></Relationships>
</file>

<file path=ppt/slideLayouts/_rels/slideLayout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589.xml"/><Relationship Id="rId7" Type="http://schemas.openxmlformats.org/officeDocument/2006/relationships/oleObject" Target="../embeddings/oleObject85.bin"/><Relationship Id="rId2" Type="http://schemas.openxmlformats.org/officeDocument/2006/relationships/tags" Target="../tags/tag588.xml"/><Relationship Id="rId1" Type="http://schemas.openxmlformats.org/officeDocument/2006/relationships/tags" Target="../tags/tag587.xml"/><Relationship Id="rId6" Type="http://schemas.openxmlformats.org/officeDocument/2006/relationships/slideMaster" Target="../slideMasters/slideMaster7.xml"/><Relationship Id="rId11" Type="http://schemas.openxmlformats.org/officeDocument/2006/relationships/image" Target="../media/image8.svg"/><Relationship Id="rId5" Type="http://schemas.openxmlformats.org/officeDocument/2006/relationships/tags" Target="../tags/tag591.xml"/><Relationship Id="rId10" Type="http://schemas.openxmlformats.org/officeDocument/2006/relationships/image" Target="../media/image7.png"/><Relationship Id="rId4" Type="http://schemas.openxmlformats.org/officeDocument/2006/relationships/tags" Target="../tags/tag590.xml"/><Relationship Id="rId9" Type="http://schemas.openxmlformats.org/officeDocument/2006/relationships/image" Target="../media/image9.jpeg"/></Relationships>
</file>

<file path=ppt/slideLayouts/_rels/slideLayout7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7.xml"/><Relationship Id="rId3" Type="http://schemas.openxmlformats.org/officeDocument/2006/relationships/tags" Target="../tags/tag594.xml"/><Relationship Id="rId7" Type="http://schemas.openxmlformats.org/officeDocument/2006/relationships/tags" Target="../tags/tag598.xml"/><Relationship Id="rId2" Type="http://schemas.openxmlformats.org/officeDocument/2006/relationships/tags" Target="../tags/tag593.xml"/><Relationship Id="rId1" Type="http://schemas.openxmlformats.org/officeDocument/2006/relationships/tags" Target="../tags/tag592.xml"/><Relationship Id="rId6" Type="http://schemas.openxmlformats.org/officeDocument/2006/relationships/tags" Target="../tags/tag597.xml"/><Relationship Id="rId5" Type="http://schemas.openxmlformats.org/officeDocument/2006/relationships/tags" Target="../tags/tag596.xml"/><Relationship Id="rId10" Type="http://schemas.openxmlformats.org/officeDocument/2006/relationships/image" Target="../media/image1.emf"/><Relationship Id="rId4" Type="http://schemas.openxmlformats.org/officeDocument/2006/relationships/tags" Target="../tags/tag595.xml"/><Relationship Id="rId9" Type="http://schemas.openxmlformats.org/officeDocument/2006/relationships/oleObject" Target="../embeddings/oleObject86.bin"/></Relationships>
</file>

<file path=ppt/slideLayouts/_rels/slideLayout8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7.bin"/><Relationship Id="rId3" Type="http://schemas.openxmlformats.org/officeDocument/2006/relationships/tags" Target="../tags/tag601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600.xml"/><Relationship Id="rId1" Type="http://schemas.openxmlformats.org/officeDocument/2006/relationships/tags" Target="../tags/tag599.xml"/><Relationship Id="rId6" Type="http://schemas.openxmlformats.org/officeDocument/2006/relationships/tags" Target="../tags/tag604.xml"/><Relationship Id="rId5" Type="http://schemas.openxmlformats.org/officeDocument/2006/relationships/tags" Target="../tags/tag603.xml"/><Relationship Id="rId4" Type="http://schemas.openxmlformats.org/officeDocument/2006/relationships/tags" Target="../tags/tag602.xml"/><Relationship Id="rId9" Type="http://schemas.openxmlformats.org/officeDocument/2006/relationships/image" Target="../media/image4.emf"/></Relationships>
</file>

<file path=ppt/slideLayouts/_rels/slideLayout8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tags" Target="../tags/tag607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606.xml"/><Relationship Id="rId1" Type="http://schemas.openxmlformats.org/officeDocument/2006/relationships/tags" Target="../tags/tag605.xml"/><Relationship Id="rId6" Type="http://schemas.openxmlformats.org/officeDocument/2006/relationships/tags" Target="../tags/tag610.xml"/><Relationship Id="rId5" Type="http://schemas.openxmlformats.org/officeDocument/2006/relationships/tags" Target="../tags/tag609.xml"/><Relationship Id="rId4" Type="http://schemas.openxmlformats.org/officeDocument/2006/relationships/tags" Target="../tags/tag608.xml"/><Relationship Id="rId9" Type="http://schemas.openxmlformats.org/officeDocument/2006/relationships/image" Target="../media/image4.emf"/></Relationships>
</file>

<file path=ppt/slideLayouts/_rels/slideLayout8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3" Type="http://schemas.openxmlformats.org/officeDocument/2006/relationships/tags" Target="../tags/tag613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612.xml"/><Relationship Id="rId1" Type="http://schemas.openxmlformats.org/officeDocument/2006/relationships/tags" Target="../tags/tag611.xml"/><Relationship Id="rId6" Type="http://schemas.openxmlformats.org/officeDocument/2006/relationships/tags" Target="../tags/tag616.xml"/><Relationship Id="rId5" Type="http://schemas.openxmlformats.org/officeDocument/2006/relationships/tags" Target="../tags/tag615.xml"/><Relationship Id="rId4" Type="http://schemas.openxmlformats.org/officeDocument/2006/relationships/tags" Target="../tags/tag614.xml"/><Relationship Id="rId9" Type="http://schemas.openxmlformats.org/officeDocument/2006/relationships/image" Target="../media/image4.emf"/></Relationships>
</file>

<file path=ppt/slideLayouts/_rels/slideLayout8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7.xml"/><Relationship Id="rId3" Type="http://schemas.openxmlformats.org/officeDocument/2006/relationships/tags" Target="../tags/tag619.xml"/><Relationship Id="rId7" Type="http://schemas.openxmlformats.org/officeDocument/2006/relationships/tags" Target="../tags/tag623.xml"/><Relationship Id="rId2" Type="http://schemas.openxmlformats.org/officeDocument/2006/relationships/tags" Target="../tags/tag618.xml"/><Relationship Id="rId1" Type="http://schemas.openxmlformats.org/officeDocument/2006/relationships/tags" Target="../tags/tag617.xml"/><Relationship Id="rId6" Type="http://schemas.openxmlformats.org/officeDocument/2006/relationships/tags" Target="../tags/tag622.xml"/><Relationship Id="rId5" Type="http://schemas.openxmlformats.org/officeDocument/2006/relationships/tags" Target="../tags/tag621.xml"/><Relationship Id="rId10" Type="http://schemas.openxmlformats.org/officeDocument/2006/relationships/image" Target="../media/image4.emf"/><Relationship Id="rId4" Type="http://schemas.openxmlformats.org/officeDocument/2006/relationships/tags" Target="../tags/tag620.xml"/><Relationship Id="rId9" Type="http://schemas.openxmlformats.org/officeDocument/2006/relationships/oleObject" Target="../embeddings/oleObject90.bin"/></Relationships>
</file>

<file path=ppt/slideLayouts/_rels/slideLayout84.xml.rels><?xml version="1.0" encoding="UTF-8" standalone="yes"?>
<Relationships xmlns="http://schemas.openxmlformats.org/package/2006/relationships"><Relationship Id="rId8" Type="http://schemas.openxmlformats.org/officeDocument/2006/relationships/tags" Target="../tags/tag631.xml"/><Relationship Id="rId13" Type="http://schemas.openxmlformats.org/officeDocument/2006/relationships/image" Target="../media/image3.svg"/><Relationship Id="rId3" Type="http://schemas.openxmlformats.org/officeDocument/2006/relationships/tags" Target="../tags/tag626.xml"/><Relationship Id="rId7" Type="http://schemas.openxmlformats.org/officeDocument/2006/relationships/tags" Target="../tags/tag630.xml"/><Relationship Id="rId12" Type="http://schemas.openxmlformats.org/officeDocument/2006/relationships/image" Target="../media/image2.png"/><Relationship Id="rId2" Type="http://schemas.openxmlformats.org/officeDocument/2006/relationships/tags" Target="../tags/tag625.xml"/><Relationship Id="rId1" Type="http://schemas.openxmlformats.org/officeDocument/2006/relationships/tags" Target="../tags/tag624.xml"/><Relationship Id="rId6" Type="http://schemas.openxmlformats.org/officeDocument/2006/relationships/tags" Target="../tags/tag629.xml"/><Relationship Id="rId11" Type="http://schemas.openxmlformats.org/officeDocument/2006/relationships/image" Target="../media/image1.emf"/><Relationship Id="rId5" Type="http://schemas.openxmlformats.org/officeDocument/2006/relationships/tags" Target="../tags/tag628.xml"/><Relationship Id="rId10" Type="http://schemas.openxmlformats.org/officeDocument/2006/relationships/oleObject" Target="../embeddings/oleObject91.bin"/><Relationship Id="rId4" Type="http://schemas.openxmlformats.org/officeDocument/2006/relationships/tags" Target="../tags/tag627.xml"/><Relationship Id="rId9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8" Type="http://schemas.openxmlformats.org/officeDocument/2006/relationships/tags" Target="../tags/tag639.xml"/><Relationship Id="rId13" Type="http://schemas.openxmlformats.org/officeDocument/2006/relationships/image" Target="../media/image3.svg"/><Relationship Id="rId3" Type="http://schemas.openxmlformats.org/officeDocument/2006/relationships/tags" Target="../tags/tag634.xml"/><Relationship Id="rId7" Type="http://schemas.openxmlformats.org/officeDocument/2006/relationships/tags" Target="../tags/tag638.xml"/><Relationship Id="rId12" Type="http://schemas.openxmlformats.org/officeDocument/2006/relationships/image" Target="../media/image2.png"/><Relationship Id="rId2" Type="http://schemas.openxmlformats.org/officeDocument/2006/relationships/tags" Target="../tags/tag633.xml"/><Relationship Id="rId1" Type="http://schemas.openxmlformats.org/officeDocument/2006/relationships/tags" Target="../tags/tag632.xml"/><Relationship Id="rId6" Type="http://schemas.openxmlformats.org/officeDocument/2006/relationships/tags" Target="../tags/tag637.xml"/><Relationship Id="rId11" Type="http://schemas.openxmlformats.org/officeDocument/2006/relationships/image" Target="../media/image1.emf"/><Relationship Id="rId5" Type="http://schemas.openxmlformats.org/officeDocument/2006/relationships/tags" Target="../tags/tag636.xml"/><Relationship Id="rId10" Type="http://schemas.openxmlformats.org/officeDocument/2006/relationships/oleObject" Target="../embeddings/oleObject92.bin"/><Relationship Id="rId4" Type="http://schemas.openxmlformats.org/officeDocument/2006/relationships/tags" Target="../tags/tag635.xml"/><Relationship Id="rId9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8" Type="http://schemas.openxmlformats.org/officeDocument/2006/relationships/tags" Target="../tags/tag647.xml"/><Relationship Id="rId13" Type="http://schemas.openxmlformats.org/officeDocument/2006/relationships/image" Target="../media/image3.svg"/><Relationship Id="rId3" Type="http://schemas.openxmlformats.org/officeDocument/2006/relationships/tags" Target="../tags/tag642.xml"/><Relationship Id="rId7" Type="http://schemas.openxmlformats.org/officeDocument/2006/relationships/tags" Target="../tags/tag646.xml"/><Relationship Id="rId12" Type="http://schemas.openxmlformats.org/officeDocument/2006/relationships/image" Target="../media/image2.png"/><Relationship Id="rId2" Type="http://schemas.openxmlformats.org/officeDocument/2006/relationships/tags" Target="../tags/tag641.xml"/><Relationship Id="rId1" Type="http://schemas.openxmlformats.org/officeDocument/2006/relationships/tags" Target="../tags/tag640.xml"/><Relationship Id="rId6" Type="http://schemas.openxmlformats.org/officeDocument/2006/relationships/tags" Target="../tags/tag645.xml"/><Relationship Id="rId11" Type="http://schemas.openxmlformats.org/officeDocument/2006/relationships/image" Target="../media/image1.emf"/><Relationship Id="rId5" Type="http://schemas.openxmlformats.org/officeDocument/2006/relationships/tags" Target="../tags/tag644.xml"/><Relationship Id="rId10" Type="http://schemas.openxmlformats.org/officeDocument/2006/relationships/oleObject" Target="../embeddings/oleObject93.bin"/><Relationship Id="rId4" Type="http://schemas.openxmlformats.org/officeDocument/2006/relationships/tags" Target="../tags/tag643.xml"/><Relationship Id="rId9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8" Type="http://schemas.openxmlformats.org/officeDocument/2006/relationships/tags" Target="../tags/tag655.xml"/><Relationship Id="rId13" Type="http://schemas.openxmlformats.org/officeDocument/2006/relationships/image" Target="../media/image3.svg"/><Relationship Id="rId3" Type="http://schemas.openxmlformats.org/officeDocument/2006/relationships/tags" Target="../tags/tag650.xml"/><Relationship Id="rId7" Type="http://schemas.openxmlformats.org/officeDocument/2006/relationships/tags" Target="../tags/tag654.xml"/><Relationship Id="rId12" Type="http://schemas.openxmlformats.org/officeDocument/2006/relationships/image" Target="../media/image2.png"/><Relationship Id="rId2" Type="http://schemas.openxmlformats.org/officeDocument/2006/relationships/tags" Target="../tags/tag649.xml"/><Relationship Id="rId1" Type="http://schemas.openxmlformats.org/officeDocument/2006/relationships/tags" Target="../tags/tag648.xml"/><Relationship Id="rId6" Type="http://schemas.openxmlformats.org/officeDocument/2006/relationships/tags" Target="../tags/tag653.xml"/><Relationship Id="rId11" Type="http://schemas.openxmlformats.org/officeDocument/2006/relationships/image" Target="../media/image10.emf"/><Relationship Id="rId5" Type="http://schemas.openxmlformats.org/officeDocument/2006/relationships/tags" Target="../tags/tag652.xml"/><Relationship Id="rId10" Type="http://schemas.openxmlformats.org/officeDocument/2006/relationships/oleObject" Target="../embeddings/oleObject94.bin"/><Relationship Id="rId4" Type="http://schemas.openxmlformats.org/officeDocument/2006/relationships/tags" Target="../tags/tag651.xml"/><Relationship Id="rId9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8" Type="http://schemas.openxmlformats.org/officeDocument/2006/relationships/tags" Target="../tags/tag663.xml"/><Relationship Id="rId13" Type="http://schemas.openxmlformats.org/officeDocument/2006/relationships/image" Target="../media/image3.svg"/><Relationship Id="rId3" Type="http://schemas.openxmlformats.org/officeDocument/2006/relationships/tags" Target="../tags/tag658.xml"/><Relationship Id="rId7" Type="http://schemas.openxmlformats.org/officeDocument/2006/relationships/tags" Target="../tags/tag662.xml"/><Relationship Id="rId12" Type="http://schemas.openxmlformats.org/officeDocument/2006/relationships/image" Target="../media/image2.png"/><Relationship Id="rId2" Type="http://schemas.openxmlformats.org/officeDocument/2006/relationships/tags" Target="../tags/tag657.xml"/><Relationship Id="rId1" Type="http://schemas.openxmlformats.org/officeDocument/2006/relationships/tags" Target="../tags/tag656.xml"/><Relationship Id="rId6" Type="http://schemas.openxmlformats.org/officeDocument/2006/relationships/tags" Target="../tags/tag661.xml"/><Relationship Id="rId11" Type="http://schemas.openxmlformats.org/officeDocument/2006/relationships/image" Target="../media/image1.emf"/><Relationship Id="rId5" Type="http://schemas.openxmlformats.org/officeDocument/2006/relationships/tags" Target="../tags/tag660.xml"/><Relationship Id="rId10" Type="http://schemas.openxmlformats.org/officeDocument/2006/relationships/oleObject" Target="../embeddings/oleObject95.bin"/><Relationship Id="rId4" Type="http://schemas.openxmlformats.org/officeDocument/2006/relationships/tags" Target="../tags/tag659.xml"/><Relationship Id="rId9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6.bin"/><Relationship Id="rId3" Type="http://schemas.openxmlformats.org/officeDocument/2006/relationships/tags" Target="../tags/tag666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665.xml"/><Relationship Id="rId1" Type="http://schemas.openxmlformats.org/officeDocument/2006/relationships/tags" Target="../tags/tag664.xml"/><Relationship Id="rId6" Type="http://schemas.openxmlformats.org/officeDocument/2006/relationships/tags" Target="../tags/tag669.xml"/><Relationship Id="rId11" Type="http://schemas.openxmlformats.org/officeDocument/2006/relationships/image" Target="../media/image3.svg"/><Relationship Id="rId5" Type="http://schemas.openxmlformats.org/officeDocument/2006/relationships/tags" Target="../tags/tag668.xml"/><Relationship Id="rId10" Type="http://schemas.openxmlformats.org/officeDocument/2006/relationships/image" Target="../media/image2.png"/><Relationship Id="rId4" Type="http://schemas.openxmlformats.org/officeDocument/2006/relationships/tags" Target="../tags/tag667.xml"/><Relationship Id="rId9" Type="http://schemas.openxmlformats.org/officeDocument/2006/relationships/image" Target="../media/image4.emf"/></Relationships>
</file>

<file path=ppt/slideLayouts/_rels/slideLayout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672.xml"/><Relationship Id="rId7" Type="http://schemas.openxmlformats.org/officeDocument/2006/relationships/image" Target="../media/image4.emf"/><Relationship Id="rId2" Type="http://schemas.openxmlformats.org/officeDocument/2006/relationships/tags" Target="../tags/tag671.xml"/><Relationship Id="rId1" Type="http://schemas.openxmlformats.org/officeDocument/2006/relationships/tags" Target="../tags/tag670.xml"/><Relationship Id="rId6" Type="http://schemas.openxmlformats.org/officeDocument/2006/relationships/oleObject" Target="../embeddings/oleObject97.bin"/><Relationship Id="rId5" Type="http://schemas.openxmlformats.org/officeDocument/2006/relationships/slideMaster" Target="../slideMasters/slideMaster7.xml"/><Relationship Id="rId4" Type="http://schemas.openxmlformats.org/officeDocument/2006/relationships/tags" Target="../tags/tag673.xml"/><Relationship Id="rId9" Type="http://schemas.openxmlformats.org/officeDocument/2006/relationships/image" Target="../media/image3.svg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7.xml"/><Relationship Id="rId7" Type="http://schemas.openxmlformats.org/officeDocument/2006/relationships/image" Target="../media/image3.svg"/><Relationship Id="rId2" Type="http://schemas.openxmlformats.org/officeDocument/2006/relationships/tags" Target="../tags/tag675.xml"/><Relationship Id="rId1" Type="http://schemas.openxmlformats.org/officeDocument/2006/relationships/tags" Target="../tags/tag674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98.bin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7" Type="http://schemas.openxmlformats.org/officeDocument/2006/relationships/image" Target="../media/image16.svg"/><Relationship Id="rId2" Type="http://schemas.openxmlformats.org/officeDocument/2006/relationships/tags" Target="../tags/tag698.xml"/><Relationship Id="rId1" Type="http://schemas.openxmlformats.org/officeDocument/2006/relationships/tags" Target="../tags/tag697.xml"/><Relationship Id="rId6" Type="http://schemas.openxmlformats.org/officeDocument/2006/relationships/image" Target="../media/image15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00.bin"/></Relationships>
</file>

<file path=ppt/slideLayouts/_rels/slideLayout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722.xml"/><Relationship Id="rId7" Type="http://schemas.openxmlformats.org/officeDocument/2006/relationships/oleObject" Target="../embeddings/oleObject102.bin"/><Relationship Id="rId2" Type="http://schemas.openxmlformats.org/officeDocument/2006/relationships/tags" Target="../tags/tag721.xml"/><Relationship Id="rId1" Type="http://schemas.openxmlformats.org/officeDocument/2006/relationships/tags" Target="../tags/tag720.xml"/><Relationship Id="rId6" Type="http://schemas.openxmlformats.org/officeDocument/2006/relationships/slideMaster" Target="../slideMasters/slideMaster9.xml"/><Relationship Id="rId11" Type="http://schemas.openxmlformats.org/officeDocument/2006/relationships/image" Target="../media/image3.svg"/><Relationship Id="rId5" Type="http://schemas.openxmlformats.org/officeDocument/2006/relationships/tags" Target="../tags/tag724.xml"/><Relationship Id="rId10" Type="http://schemas.openxmlformats.org/officeDocument/2006/relationships/image" Target="../media/image2.png"/><Relationship Id="rId4" Type="http://schemas.openxmlformats.org/officeDocument/2006/relationships/tags" Target="../tags/tag723.xml"/><Relationship Id="rId9" Type="http://schemas.openxmlformats.org/officeDocument/2006/relationships/image" Target="../media/image5.jpeg"/></Relationships>
</file>

<file path=ppt/slideLayouts/_rels/slideLayout9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9.xml"/><Relationship Id="rId3" Type="http://schemas.openxmlformats.org/officeDocument/2006/relationships/tags" Target="../tags/tag727.xml"/><Relationship Id="rId7" Type="http://schemas.openxmlformats.org/officeDocument/2006/relationships/tags" Target="../tags/tag731.xml"/><Relationship Id="rId2" Type="http://schemas.openxmlformats.org/officeDocument/2006/relationships/tags" Target="../tags/tag726.xml"/><Relationship Id="rId1" Type="http://schemas.openxmlformats.org/officeDocument/2006/relationships/tags" Target="../tags/tag725.xml"/><Relationship Id="rId6" Type="http://schemas.openxmlformats.org/officeDocument/2006/relationships/tags" Target="../tags/tag730.xml"/><Relationship Id="rId5" Type="http://schemas.openxmlformats.org/officeDocument/2006/relationships/tags" Target="../tags/tag729.xml"/><Relationship Id="rId10" Type="http://schemas.openxmlformats.org/officeDocument/2006/relationships/image" Target="../media/image1.emf"/><Relationship Id="rId4" Type="http://schemas.openxmlformats.org/officeDocument/2006/relationships/tags" Target="../tags/tag728.xml"/><Relationship Id="rId9" Type="http://schemas.openxmlformats.org/officeDocument/2006/relationships/oleObject" Target="../embeddings/oleObject103.bin"/></Relationships>
</file>

<file path=ppt/slideLayouts/_rels/slideLayout9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4.bin"/><Relationship Id="rId3" Type="http://schemas.openxmlformats.org/officeDocument/2006/relationships/tags" Target="../tags/tag734.xml"/><Relationship Id="rId7" Type="http://schemas.openxmlformats.org/officeDocument/2006/relationships/slideMaster" Target="../slideMasters/slideMaster9.xml"/><Relationship Id="rId2" Type="http://schemas.openxmlformats.org/officeDocument/2006/relationships/tags" Target="../tags/tag733.xml"/><Relationship Id="rId1" Type="http://schemas.openxmlformats.org/officeDocument/2006/relationships/tags" Target="../tags/tag732.xml"/><Relationship Id="rId6" Type="http://schemas.openxmlformats.org/officeDocument/2006/relationships/tags" Target="../tags/tag737.xml"/><Relationship Id="rId11" Type="http://schemas.openxmlformats.org/officeDocument/2006/relationships/image" Target="../media/image3.svg"/><Relationship Id="rId5" Type="http://schemas.openxmlformats.org/officeDocument/2006/relationships/tags" Target="../tags/tag736.xml"/><Relationship Id="rId10" Type="http://schemas.openxmlformats.org/officeDocument/2006/relationships/image" Target="../media/image2.png"/><Relationship Id="rId4" Type="http://schemas.openxmlformats.org/officeDocument/2006/relationships/tags" Target="../tags/tag735.xml"/><Relationship Id="rId9" Type="http://schemas.openxmlformats.org/officeDocument/2006/relationships/image" Target="../media/image1.emf"/></Relationships>
</file>

<file path=ppt/slideLayouts/_rels/slideLayout96.xml.rels><?xml version="1.0" encoding="UTF-8" standalone="yes"?>
<Relationships xmlns="http://schemas.openxmlformats.org/package/2006/relationships"><Relationship Id="rId8" Type="http://schemas.openxmlformats.org/officeDocument/2006/relationships/tags" Target="../tags/tag745.xml"/><Relationship Id="rId13" Type="http://schemas.openxmlformats.org/officeDocument/2006/relationships/image" Target="../media/image3.svg"/><Relationship Id="rId3" Type="http://schemas.openxmlformats.org/officeDocument/2006/relationships/tags" Target="../tags/tag740.xml"/><Relationship Id="rId7" Type="http://schemas.openxmlformats.org/officeDocument/2006/relationships/tags" Target="../tags/tag744.xml"/><Relationship Id="rId12" Type="http://schemas.openxmlformats.org/officeDocument/2006/relationships/image" Target="../media/image2.png"/><Relationship Id="rId2" Type="http://schemas.openxmlformats.org/officeDocument/2006/relationships/tags" Target="../tags/tag739.xml"/><Relationship Id="rId1" Type="http://schemas.openxmlformats.org/officeDocument/2006/relationships/tags" Target="../tags/tag738.xml"/><Relationship Id="rId6" Type="http://schemas.openxmlformats.org/officeDocument/2006/relationships/tags" Target="../tags/tag743.xml"/><Relationship Id="rId11" Type="http://schemas.openxmlformats.org/officeDocument/2006/relationships/image" Target="../media/image1.emf"/><Relationship Id="rId5" Type="http://schemas.openxmlformats.org/officeDocument/2006/relationships/tags" Target="../tags/tag742.xml"/><Relationship Id="rId10" Type="http://schemas.openxmlformats.org/officeDocument/2006/relationships/oleObject" Target="../embeddings/oleObject105.bin"/><Relationship Id="rId4" Type="http://schemas.openxmlformats.org/officeDocument/2006/relationships/tags" Target="../tags/tag741.xml"/><Relationship Id="rId9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8" Type="http://schemas.openxmlformats.org/officeDocument/2006/relationships/tags" Target="../tags/tag753.xml"/><Relationship Id="rId13" Type="http://schemas.openxmlformats.org/officeDocument/2006/relationships/image" Target="../media/image3.svg"/><Relationship Id="rId3" Type="http://schemas.openxmlformats.org/officeDocument/2006/relationships/tags" Target="../tags/tag748.xml"/><Relationship Id="rId7" Type="http://schemas.openxmlformats.org/officeDocument/2006/relationships/tags" Target="../tags/tag752.xml"/><Relationship Id="rId12" Type="http://schemas.openxmlformats.org/officeDocument/2006/relationships/image" Target="../media/image2.png"/><Relationship Id="rId2" Type="http://schemas.openxmlformats.org/officeDocument/2006/relationships/tags" Target="../tags/tag747.xml"/><Relationship Id="rId1" Type="http://schemas.openxmlformats.org/officeDocument/2006/relationships/tags" Target="../tags/tag746.xml"/><Relationship Id="rId6" Type="http://schemas.openxmlformats.org/officeDocument/2006/relationships/tags" Target="../tags/tag751.xml"/><Relationship Id="rId11" Type="http://schemas.openxmlformats.org/officeDocument/2006/relationships/image" Target="../media/image1.emf"/><Relationship Id="rId5" Type="http://schemas.openxmlformats.org/officeDocument/2006/relationships/tags" Target="../tags/tag750.xml"/><Relationship Id="rId10" Type="http://schemas.openxmlformats.org/officeDocument/2006/relationships/oleObject" Target="../embeddings/oleObject106.bin"/><Relationship Id="rId4" Type="http://schemas.openxmlformats.org/officeDocument/2006/relationships/tags" Target="../tags/tag749.xml"/><Relationship Id="rId9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8" Type="http://schemas.openxmlformats.org/officeDocument/2006/relationships/tags" Target="../tags/tag761.xml"/><Relationship Id="rId13" Type="http://schemas.openxmlformats.org/officeDocument/2006/relationships/image" Target="../media/image3.svg"/><Relationship Id="rId3" Type="http://schemas.openxmlformats.org/officeDocument/2006/relationships/tags" Target="../tags/tag756.xml"/><Relationship Id="rId7" Type="http://schemas.openxmlformats.org/officeDocument/2006/relationships/tags" Target="../tags/tag760.xml"/><Relationship Id="rId12" Type="http://schemas.openxmlformats.org/officeDocument/2006/relationships/image" Target="../media/image2.png"/><Relationship Id="rId2" Type="http://schemas.openxmlformats.org/officeDocument/2006/relationships/tags" Target="../tags/tag755.xml"/><Relationship Id="rId1" Type="http://schemas.openxmlformats.org/officeDocument/2006/relationships/tags" Target="../tags/tag754.xml"/><Relationship Id="rId6" Type="http://schemas.openxmlformats.org/officeDocument/2006/relationships/tags" Target="../tags/tag759.xml"/><Relationship Id="rId11" Type="http://schemas.openxmlformats.org/officeDocument/2006/relationships/image" Target="../media/image10.emf"/><Relationship Id="rId5" Type="http://schemas.openxmlformats.org/officeDocument/2006/relationships/tags" Target="../tags/tag758.xml"/><Relationship Id="rId10" Type="http://schemas.openxmlformats.org/officeDocument/2006/relationships/oleObject" Target="../embeddings/oleObject107.bin"/><Relationship Id="rId4" Type="http://schemas.openxmlformats.org/officeDocument/2006/relationships/tags" Target="../tags/tag757.xml"/><Relationship Id="rId9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8" Type="http://schemas.openxmlformats.org/officeDocument/2006/relationships/tags" Target="../tags/tag769.xml"/><Relationship Id="rId13" Type="http://schemas.openxmlformats.org/officeDocument/2006/relationships/image" Target="../media/image3.svg"/><Relationship Id="rId3" Type="http://schemas.openxmlformats.org/officeDocument/2006/relationships/tags" Target="../tags/tag764.xml"/><Relationship Id="rId7" Type="http://schemas.openxmlformats.org/officeDocument/2006/relationships/tags" Target="../tags/tag768.xml"/><Relationship Id="rId12" Type="http://schemas.openxmlformats.org/officeDocument/2006/relationships/image" Target="../media/image2.png"/><Relationship Id="rId2" Type="http://schemas.openxmlformats.org/officeDocument/2006/relationships/tags" Target="../tags/tag763.xml"/><Relationship Id="rId1" Type="http://schemas.openxmlformats.org/officeDocument/2006/relationships/tags" Target="../tags/tag762.xml"/><Relationship Id="rId6" Type="http://schemas.openxmlformats.org/officeDocument/2006/relationships/tags" Target="../tags/tag767.xml"/><Relationship Id="rId11" Type="http://schemas.openxmlformats.org/officeDocument/2006/relationships/image" Target="../media/image1.emf"/><Relationship Id="rId5" Type="http://schemas.openxmlformats.org/officeDocument/2006/relationships/tags" Target="../tags/tag766.xml"/><Relationship Id="rId10" Type="http://schemas.openxmlformats.org/officeDocument/2006/relationships/oleObject" Target="../embeddings/oleObject108.bin"/><Relationship Id="rId4" Type="http://schemas.openxmlformats.org/officeDocument/2006/relationships/tags" Target="../tags/tag765.xml"/><Relationship Id="rId9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7" Type="http://schemas.openxmlformats.org/officeDocument/2006/relationships/image" Target="../media/image3.svg"/><Relationship Id="rId2" Type="http://schemas.openxmlformats.org/officeDocument/2006/relationships/tags" Target="../tags/tag771.xml"/><Relationship Id="rId1" Type="http://schemas.openxmlformats.org/officeDocument/2006/relationships/tags" Target="../tags/tag770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09.bin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0.bin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772.xml"/><Relationship Id="rId4" Type="http://schemas.openxmlformats.org/officeDocument/2006/relationships/image" Target="../media/image11.emf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1.bin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773.xml"/><Relationship Id="rId4" Type="http://schemas.openxmlformats.org/officeDocument/2006/relationships/image" Target="../media/image11.emf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2.bin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774.xml"/><Relationship Id="rId4" Type="http://schemas.openxmlformats.org/officeDocument/2006/relationships/image" Target="../media/image11.emf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3.bin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775.xml"/><Relationship Id="rId4" Type="http://schemas.openxmlformats.org/officeDocument/2006/relationships/image" Target="../media/image11.emf"/></Relationships>
</file>

<file path=ppt/slideLayouts/_rels/slideLayout10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799.xml"/><Relationship Id="rId7" Type="http://schemas.openxmlformats.org/officeDocument/2006/relationships/oleObject" Target="../embeddings/oleObject115.bin"/><Relationship Id="rId2" Type="http://schemas.openxmlformats.org/officeDocument/2006/relationships/tags" Target="../tags/tag798.xml"/><Relationship Id="rId1" Type="http://schemas.openxmlformats.org/officeDocument/2006/relationships/tags" Target="../tags/tag797.xml"/><Relationship Id="rId6" Type="http://schemas.openxmlformats.org/officeDocument/2006/relationships/slideMaster" Target="../slideMasters/slideMaster10.xml"/><Relationship Id="rId11" Type="http://schemas.openxmlformats.org/officeDocument/2006/relationships/image" Target="../media/image3.svg"/><Relationship Id="rId5" Type="http://schemas.openxmlformats.org/officeDocument/2006/relationships/tags" Target="../tags/tag801.xml"/><Relationship Id="rId10" Type="http://schemas.openxmlformats.org/officeDocument/2006/relationships/image" Target="../media/image2.png"/><Relationship Id="rId4" Type="http://schemas.openxmlformats.org/officeDocument/2006/relationships/tags" Target="../tags/tag800.xml"/><Relationship Id="rId9" Type="http://schemas.openxmlformats.org/officeDocument/2006/relationships/image" Target="../media/image5.jpeg"/></Relationships>
</file>

<file path=ppt/slideLayouts/_rels/slideLayout106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0.xml"/><Relationship Id="rId3" Type="http://schemas.openxmlformats.org/officeDocument/2006/relationships/tags" Target="../tags/tag804.xml"/><Relationship Id="rId7" Type="http://schemas.openxmlformats.org/officeDocument/2006/relationships/tags" Target="../tags/tag808.xml"/><Relationship Id="rId2" Type="http://schemas.openxmlformats.org/officeDocument/2006/relationships/tags" Target="../tags/tag803.xml"/><Relationship Id="rId1" Type="http://schemas.openxmlformats.org/officeDocument/2006/relationships/tags" Target="../tags/tag802.xml"/><Relationship Id="rId6" Type="http://schemas.openxmlformats.org/officeDocument/2006/relationships/tags" Target="../tags/tag807.xml"/><Relationship Id="rId5" Type="http://schemas.openxmlformats.org/officeDocument/2006/relationships/tags" Target="../tags/tag806.xml"/><Relationship Id="rId10" Type="http://schemas.openxmlformats.org/officeDocument/2006/relationships/image" Target="../media/image1.emf"/><Relationship Id="rId4" Type="http://schemas.openxmlformats.org/officeDocument/2006/relationships/tags" Target="../tags/tag805.xml"/><Relationship Id="rId9" Type="http://schemas.openxmlformats.org/officeDocument/2006/relationships/oleObject" Target="../embeddings/oleObject116.bin"/></Relationships>
</file>

<file path=ppt/slideLayouts/_rels/slideLayout10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7.bin"/><Relationship Id="rId3" Type="http://schemas.openxmlformats.org/officeDocument/2006/relationships/tags" Target="../tags/tag811.xml"/><Relationship Id="rId7" Type="http://schemas.openxmlformats.org/officeDocument/2006/relationships/slideMaster" Target="../slideMasters/slideMaster10.xml"/><Relationship Id="rId2" Type="http://schemas.openxmlformats.org/officeDocument/2006/relationships/tags" Target="../tags/tag810.xml"/><Relationship Id="rId1" Type="http://schemas.openxmlformats.org/officeDocument/2006/relationships/tags" Target="../tags/tag809.xml"/><Relationship Id="rId6" Type="http://schemas.openxmlformats.org/officeDocument/2006/relationships/tags" Target="../tags/tag814.xml"/><Relationship Id="rId11" Type="http://schemas.openxmlformats.org/officeDocument/2006/relationships/image" Target="../media/image3.svg"/><Relationship Id="rId5" Type="http://schemas.openxmlformats.org/officeDocument/2006/relationships/tags" Target="../tags/tag813.xml"/><Relationship Id="rId10" Type="http://schemas.openxmlformats.org/officeDocument/2006/relationships/image" Target="../media/image2.png"/><Relationship Id="rId4" Type="http://schemas.openxmlformats.org/officeDocument/2006/relationships/tags" Target="../tags/tag812.xml"/><Relationship Id="rId9" Type="http://schemas.openxmlformats.org/officeDocument/2006/relationships/image" Target="../media/image1.emf"/></Relationships>
</file>

<file path=ppt/slideLayouts/_rels/slideLayout108.xml.rels><?xml version="1.0" encoding="UTF-8" standalone="yes"?>
<Relationships xmlns="http://schemas.openxmlformats.org/package/2006/relationships"><Relationship Id="rId8" Type="http://schemas.openxmlformats.org/officeDocument/2006/relationships/tags" Target="../tags/tag822.xml"/><Relationship Id="rId13" Type="http://schemas.openxmlformats.org/officeDocument/2006/relationships/image" Target="../media/image3.svg"/><Relationship Id="rId3" Type="http://schemas.openxmlformats.org/officeDocument/2006/relationships/tags" Target="../tags/tag817.xml"/><Relationship Id="rId7" Type="http://schemas.openxmlformats.org/officeDocument/2006/relationships/tags" Target="../tags/tag821.xml"/><Relationship Id="rId12" Type="http://schemas.openxmlformats.org/officeDocument/2006/relationships/image" Target="../media/image2.png"/><Relationship Id="rId2" Type="http://schemas.openxmlformats.org/officeDocument/2006/relationships/tags" Target="../tags/tag816.xml"/><Relationship Id="rId1" Type="http://schemas.openxmlformats.org/officeDocument/2006/relationships/tags" Target="../tags/tag815.xml"/><Relationship Id="rId6" Type="http://schemas.openxmlformats.org/officeDocument/2006/relationships/tags" Target="../tags/tag820.xml"/><Relationship Id="rId11" Type="http://schemas.openxmlformats.org/officeDocument/2006/relationships/image" Target="../media/image1.emf"/><Relationship Id="rId5" Type="http://schemas.openxmlformats.org/officeDocument/2006/relationships/tags" Target="../tags/tag819.xml"/><Relationship Id="rId10" Type="http://schemas.openxmlformats.org/officeDocument/2006/relationships/oleObject" Target="../embeddings/oleObject118.bin"/><Relationship Id="rId4" Type="http://schemas.openxmlformats.org/officeDocument/2006/relationships/tags" Target="../tags/tag818.xml"/><Relationship Id="rId9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8" Type="http://schemas.openxmlformats.org/officeDocument/2006/relationships/tags" Target="../tags/tag830.xml"/><Relationship Id="rId13" Type="http://schemas.openxmlformats.org/officeDocument/2006/relationships/image" Target="../media/image3.svg"/><Relationship Id="rId3" Type="http://schemas.openxmlformats.org/officeDocument/2006/relationships/tags" Target="../tags/tag825.xml"/><Relationship Id="rId7" Type="http://schemas.openxmlformats.org/officeDocument/2006/relationships/tags" Target="../tags/tag829.xml"/><Relationship Id="rId12" Type="http://schemas.openxmlformats.org/officeDocument/2006/relationships/image" Target="../media/image2.png"/><Relationship Id="rId2" Type="http://schemas.openxmlformats.org/officeDocument/2006/relationships/tags" Target="../tags/tag824.xml"/><Relationship Id="rId1" Type="http://schemas.openxmlformats.org/officeDocument/2006/relationships/tags" Target="../tags/tag823.xml"/><Relationship Id="rId6" Type="http://schemas.openxmlformats.org/officeDocument/2006/relationships/tags" Target="../tags/tag828.xml"/><Relationship Id="rId11" Type="http://schemas.openxmlformats.org/officeDocument/2006/relationships/image" Target="../media/image1.emf"/><Relationship Id="rId5" Type="http://schemas.openxmlformats.org/officeDocument/2006/relationships/tags" Target="../tags/tag827.xml"/><Relationship Id="rId10" Type="http://schemas.openxmlformats.org/officeDocument/2006/relationships/oleObject" Target="../embeddings/oleObject119.bin"/><Relationship Id="rId4" Type="http://schemas.openxmlformats.org/officeDocument/2006/relationships/tags" Target="../tags/tag826.xml"/><Relationship Id="rId9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8" Type="http://schemas.openxmlformats.org/officeDocument/2006/relationships/tags" Target="../tags/tag838.xml"/><Relationship Id="rId13" Type="http://schemas.openxmlformats.org/officeDocument/2006/relationships/image" Target="../media/image3.svg"/><Relationship Id="rId3" Type="http://schemas.openxmlformats.org/officeDocument/2006/relationships/tags" Target="../tags/tag833.xml"/><Relationship Id="rId7" Type="http://schemas.openxmlformats.org/officeDocument/2006/relationships/tags" Target="../tags/tag837.xml"/><Relationship Id="rId12" Type="http://schemas.openxmlformats.org/officeDocument/2006/relationships/image" Target="../media/image2.png"/><Relationship Id="rId2" Type="http://schemas.openxmlformats.org/officeDocument/2006/relationships/tags" Target="../tags/tag832.xml"/><Relationship Id="rId1" Type="http://schemas.openxmlformats.org/officeDocument/2006/relationships/tags" Target="../tags/tag831.xml"/><Relationship Id="rId6" Type="http://schemas.openxmlformats.org/officeDocument/2006/relationships/tags" Target="../tags/tag836.xml"/><Relationship Id="rId11" Type="http://schemas.openxmlformats.org/officeDocument/2006/relationships/image" Target="../media/image10.emf"/><Relationship Id="rId5" Type="http://schemas.openxmlformats.org/officeDocument/2006/relationships/tags" Target="../tags/tag835.xml"/><Relationship Id="rId10" Type="http://schemas.openxmlformats.org/officeDocument/2006/relationships/oleObject" Target="../embeddings/oleObject120.bin"/><Relationship Id="rId4" Type="http://schemas.openxmlformats.org/officeDocument/2006/relationships/tags" Target="../tags/tag834.xml"/><Relationship Id="rId9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8" Type="http://schemas.openxmlformats.org/officeDocument/2006/relationships/tags" Target="../tags/tag846.xml"/><Relationship Id="rId13" Type="http://schemas.openxmlformats.org/officeDocument/2006/relationships/image" Target="../media/image3.svg"/><Relationship Id="rId3" Type="http://schemas.openxmlformats.org/officeDocument/2006/relationships/tags" Target="../tags/tag841.xml"/><Relationship Id="rId7" Type="http://schemas.openxmlformats.org/officeDocument/2006/relationships/tags" Target="../tags/tag845.xml"/><Relationship Id="rId12" Type="http://schemas.openxmlformats.org/officeDocument/2006/relationships/image" Target="../media/image2.png"/><Relationship Id="rId2" Type="http://schemas.openxmlformats.org/officeDocument/2006/relationships/tags" Target="../tags/tag840.xml"/><Relationship Id="rId1" Type="http://schemas.openxmlformats.org/officeDocument/2006/relationships/tags" Target="../tags/tag839.xml"/><Relationship Id="rId6" Type="http://schemas.openxmlformats.org/officeDocument/2006/relationships/tags" Target="../tags/tag844.xml"/><Relationship Id="rId11" Type="http://schemas.openxmlformats.org/officeDocument/2006/relationships/image" Target="../media/image1.emf"/><Relationship Id="rId5" Type="http://schemas.openxmlformats.org/officeDocument/2006/relationships/tags" Target="../tags/tag843.xml"/><Relationship Id="rId10" Type="http://schemas.openxmlformats.org/officeDocument/2006/relationships/oleObject" Target="../embeddings/oleObject121.bin"/><Relationship Id="rId4" Type="http://schemas.openxmlformats.org/officeDocument/2006/relationships/tags" Target="../tags/tag842.xml"/><Relationship Id="rId9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0.xml"/><Relationship Id="rId7" Type="http://schemas.openxmlformats.org/officeDocument/2006/relationships/image" Target="../media/image3.svg"/><Relationship Id="rId2" Type="http://schemas.openxmlformats.org/officeDocument/2006/relationships/tags" Target="../tags/tag848.xml"/><Relationship Id="rId1" Type="http://schemas.openxmlformats.org/officeDocument/2006/relationships/tags" Target="../tags/tag847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22.bin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3.bin"/><Relationship Id="rId2" Type="http://schemas.openxmlformats.org/officeDocument/2006/relationships/slideMaster" Target="../slideMasters/slideMaster10.xml"/><Relationship Id="rId1" Type="http://schemas.openxmlformats.org/officeDocument/2006/relationships/tags" Target="../tags/tag849.xml"/><Relationship Id="rId4" Type="http://schemas.openxmlformats.org/officeDocument/2006/relationships/image" Target="../media/image11.emf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4.bin"/><Relationship Id="rId2" Type="http://schemas.openxmlformats.org/officeDocument/2006/relationships/slideMaster" Target="../slideMasters/slideMaster10.xml"/><Relationship Id="rId1" Type="http://schemas.openxmlformats.org/officeDocument/2006/relationships/tags" Target="../tags/tag850.xml"/><Relationship Id="rId4" Type="http://schemas.openxmlformats.org/officeDocument/2006/relationships/image" Target="../media/image11.emf"/></Relationships>
</file>

<file path=ppt/slideLayouts/_rels/slideLayout115.xml.rels><?xml version="1.0" encoding="UTF-8" standalone="yes"?>
<Relationships xmlns="http://schemas.openxmlformats.org/package/2006/relationships"><Relationship Id="rId8" Type="http://schemas.openxmlformats.org/officeDocument/2006/relationships/tags" Target="../tags/tag858.xml"/><Relationship Id="rId3" Type="http://schemas.openxmlformats.org/officeDocument/2006/relationships/tags" Target="../tags/tag853.xml"/><Relationship Id="rId7" Type="http://schemas.openxmlformats.org/officeDocument/2006/relationships/tags" Target="../tags/tag857.xml"/><Relationship Id="rId12" Type="http://schemas.openxmlformats.org/officeDocument/2006/relationships/image" Target="../media/image1.emf"/><Relationship Id="rId2" Type="http://schemas.openxmlformats.org/officeDocument/2006/relationships/tags" Target="../tags/tag852.xml"/><Relationship Id="rId1" Type="http://schemas.openxmlformats.org/officeDocument/2006/relationships/tags" Target="../tags/tag851.xml"/><Relationship Id="rId6" Type="http://schemas.openxmlformats.org/officeDocument/2006/relationships/tags" Target="../tags/tag856.xml"/><Relationship Id="rId11" Type="http://schemas.openxmlformats.org/officeDocument/2006/relationships/oleObject" Target="../embeddings/oleObject125.bin"/><Relationship Id="rId5" Type="http://schemas.openxmlformats.org/officeDocument/2006/relationships/tags" Target="../tags/tag855.xml"/><Relationship Id="rId10" Type="http://schemas.openxmlformats.org/officeDocument/2006/relationships/slideMaster" Target="../slideMasters/slideMaster10.xml"/><Relationship Id="rId4" Type="http://schemas.openxmlformats.org/officeDocument/2006/relationships/tags" Target="../tags/tag854.xml"/><Relationship Id="rId9" Type="http://schemas.openxmlformats.org/officeDocument/2006/relationships/tags" Target="../tags/tag859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6.bin"/><Relationship Id="rId2" Type="http://schemas.openxmlformats.org/officeDocument/2006/relationships/slideMaster" Target="../slideMasters/slideMaster10.xml"/><Relationship Id="rId1" Type="http://schemas.openxmlformats.org/officeDocument/2006/relationships/tags" Target="../tags/tag860.xml"/><Relationship Id="rId4" Type="http://schemas.openxmlformats.org/officeDocument/2006/relationships/image" Target="../media/image11.emf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7.bin"/><Relationship Id="rId2" Type="http://schemas.openxmlformats.org/officeDocument/2006/relationships/slideMaster" Target="../slideMasters/slideMaster10.xml"/><Relationship Id="rId1" Type="http://schemas.openxmlformats.org/officeDocument/2006/relationships/tags" Target="../tags/tag861.xml"/><Relationship Id="rId4" Type="http://schemas.openxmlformats.org/officeDocument/2006/relationships/image" Target="../media/image11.emf"/></Relationships>
</file>

<file path=ppt/slideLayouts/_rels/slideLayout1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885.xml"/><Relationship Id="rId7" Type="http://schemas.openxmlformats.org/officeDocument/2006/relationships/oleObject" Target="../embeddings/oleObject129.bin"/><Relationship Id="rId2" Type="http://schemas.openxmlformats.org/officeDocument/2006/relationships/tags" Target="../tags/tag884.xml"/><Relationship Id="rId1" Type="http://schemas.openxmlformats.org/officeDocument/2006/relationships/tags" Target="../tags/tag883.xml"/><Relationship Id="rId6" Type="http://schemas.openxmlformats.org/officeDocument/2006/relationships/slideMaster" Target="../slideMasters/slideMaster11.xml"/><Relationship Id="rId11" Type="http://schemas.openxmlformats.org/officeDocument/2006/relationships/image" Target="../media/image3.svg"/><Relationship Id="rId5" Type="http://schemas.openxmlformats.org/officeDocument/2006/relationships/tags" Target="../tags/tag887.xml"/><Relationship Id="rId10" Type="http://schemas.openxmlformats.org/officeDocument/2006/relationships/image" Target="../media/image2.png"/><Relationship Id="rId4" Type="http://schemas.openxmlformats.org/officeDocument/2006/relationships/tags" Target="../tags/tag886.xml"/><Relationship Id="rId9" Type="http://schemas.openxmlformats.org/officeDocument/2006/relationships/image" Target="../media/image5.jpeg"/></Relationships>
</file>

<file path=ppt/slideLayouts/_rels/slideLayout11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1.xml"/><Relationship Id="rId3" Type="http://schemas.openxmlformats.org/officeDocument/2006/relationships/tags" Target="../tags/tag890.xml"/><Relationship Id="rId7" Type="http://schemas.openxmlformats.org/officeDocument/2006/relationships/tags" Target="../tags/tag894.xml"/><Relationship Id="rId2" Type="http://schemas.openxmlformats.org/officeDocument/2006/relationships/tags" Target="../tags/tag889.xml"/><Relationship Id="rId1" Type="http://schemas.openxmlformats.org/officeDocument/2006/relationships/tags" Target="../tags/tag888.xml"/><Relationship Id="rId6" Type="http://schemas.openxmlformats.org/officeDocument/2006/relationships/tags" Target="../tags/tag893.xml"/><Relationship Id="rId5" Type="http://schemas.openxmlformats.org/officeDocument/2006/relationships/tags" Target="../tags/tag892.xml"/><Relationship Id="rId10" Type="http://schemas.openxmlformats.org/officeDocument/2006/relationships/image" Target="../media/image1.emf"/><Relationship Id="rId4" Type="http://schemas.openxmlformats.org/officeDocument/2006/relationships/tags" Target="../tags/tag891.xml"/><Relationship Id="rId9" Type="http://schemas.openxmlformats.org/officeDocument/2006/relationships/oleObject" Target="../embeddings/oleObject130.bin"/></Relationships>
</file>

<file path=ppt/slideLayouts/_rels/slideLayout1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1.bin"/><Relationship Id="rId3" Type="http://schemas.openxmlformats.org/officeDocument/2006/relationships/tags" Target="../tags/tag897.xml"/><Relationship Id="rId7" Type="http://schemas.openxmlformats.org/officeDocument/2006/relationships/slideMaster" Target="../slideMasters/slideMaster11.xml"/><Relationship Id="rId2" Type="http://schemas.openxmlformats.org/officeDocument/2006/relationships/tags" Target="../tags/tag896.xml"/><Relationship Id="rId1" Type="http://schemas.openxmlformats.org/officeDocument/2006/relationships/tags" Target="../tags/tag895.xml"/><Relationship Id="rId6" Type="http://schemas.openxmlformats.org/officeDocument/2006/relationships/tags" Target="../tags/tag900.xml"/><Relationship Id="rId11" Type="http://schemas.openxmlformats.org/officeDocument/2006/relationships/image" Target="../media/image3.svg"/><Relationship Id="rId5" Type="http://schemas.openxmlformats.org/officeDocument/2006/relationships/tags" Target="../tags/tag899.xml"/><Relationship Id="rId10" Type="http://schemas.openxmlformats.org/officeDocument/2006/relationships/image" Target="../media/image2.png"/><Relationship Id="rId4" Type="http://schemas.openxmlformats.org/officeDocument/2006/relationships/tags" Target="../tags/tag898.xml"/><Relationship Id="rId9" Type="http://schemas.openxmlformats.org/officeDocument/2006/relationships/image" Target="../media/image1.emf"/></Relationships>
</file>

<file path=ppt/slideLayouts/_rels/slideLayout121.xml.rels><?xml version="1.0" encoding="UTF-8" standalone="yes"?>
<Relationships xmlns="http://schemas.openxmlformats.org/package/2006/relationships"><Relationship Id="rId8" Type="http://schemas.openxmlformats.org/officeDocument/2006/relationships/tags" Target="../tags/tag908.xml"/><Relationship Id="rId13" Type="http://schemas.openxmlformats.org/officeDocument/2006/relationships/image" Target="../media/image3.svg"/><Relationship Id="rId3" Type="http://schemas.openxmlformats.org/officeDocument/2006/relationships/tags" Target="../tags/tag903.xml"/><Relationship Id="rId7" Type="http://schemas.openxmlformats.org/officeDocument/2006/relationships/tags" Target="../tags/tag907.xml"/><Relationship Id="rId12" Type="http://schemas.openxmlformats.org/officeDocument/2006/relationships/image" Target="../media/image2.png"/><Relationship Id="rId2" Type="http://schemas.openxmlformats.org/officeDocument/2006/relationships/tags" Target="../tags/tag902.xml"/><Relationship Id="rId1" Type="http://schemas.openxmlformats.org/officeDocument/2006/relationships/tags" Target="../tags/tag901.xml"/><Relationship Id="rId6" Type="http://schemas.openxmlformats.org/officeDocument/2006/relationships/tags" Target="../tags/tag906.xml"/><Relationship Id="rId11" Type="http://schemas.openxmlformats.org/officeDocument/2006/relationships/image" Target="../media/image1.emf"/><Relationship Id="rId5" Type="http://schemas.openxmlformats.org/officeDocument/2006/relationships/tags" Target="../tags/tag905.xml"/><Relationship Id="rId10" Type="http://schemas.openxmlformats.org/officeDocument/2006/relationships/oleObject" Target="../embeddings/oleObject132.bin"/><Relationship Id="rId4" Type="http://schemas.openxmlformats.org/officeDocument/2006/relationships/tags" Target="../tags/tag904.xml"/><Relationship Id="rId9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8" Type="http://schemas.openxmlformats.org/officeDocument/2006/relationships/tags" Target="../tags/tag916.xml"/><Relationship Id="rId13" Type="http://schemas.openxmlformats.org/officeDocument/2006/relationships/image" Target="../media/image3.svg"/><Relationship Id="rId3" Type="http://schemas.openxmlformats.org/officeDocument/2006/relationships/tags" Target="../tags/tag911.xml"/><Relationship Id="rId7" Type="http://schemas.openxmlformats.org/officeDocument/2006/relationships/tags" Target="../tags/tag915.xml"/><Relationship Id="rId12" Type="http://schemas.openxmlformats.org/officeDocument/2006/relationships/image" Target="../media/image2.png"/><Relationship Id="rId2" Type="http://schemas.openxmlformats.org/officeDocument/2006/relationships/tags" Target="../tags/tag910.xml"/><Relationship Id="rId1" Type="http://schemas.openxmlformats.org/officeDocument/2006/relationships/tags" Target="../tags/tag909.xml"/><Relationship Id="rId6" Type="http://schemas.openxmlformats.org/officeDocument/2006/relationships/tags" Target="../tags/tag914.xml"/><Relationship Id="rId11" Type="http://schemas.openxmlformats.org/officeDocument/2006/relationships/image" Target="../media/image1.emf"/><Relationship Id="rId5" Type="http://schemas.openxmlformats.org/officeDocument/2006/relationships/tags" Target="../tags/tag913.xml"/><Relationship Id="rId10" Type="http://schemas.openxmlformats.org/officeDocument/2006/relationships/oleObject" Target="../embeddings/oleObject133.bin"/><Relationship Id="rId4" Type="http://schemas.openxmlformats.org/officeDocument/2006/relationships/tags" Target="../tags/tag912.xml"/><Relationship Id="rId9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8" Type="http://schemas.openxmlformats.org/officeDocument/2006/relationships/tags" Target="../tags/tag924.xml"/><Relationship Id="rId13" Type="http://schemas.openxmlformats.org/officeDocument/2006/relationships/image" Target="../media/image3.svg"/><Relationship Id="rId3" Type="http://schemas.openxmlformats.org/officeDocument/2006/relationships/tags" Target="../tags/tag919.xml"/><Relationship Id="rId7" Type="http://schemas.openxmlformats.org/officeDocument/2006/relationships/tags" Target="../tags/tag923.xml"/><Relationship Id="rId12" Type="http://schemas.openxmlformats.org/officeDocument/2006/relationships/image" Target="../media/image2.png"/><Relationship Id="rId2" Type="http://schemas.openxmlformats.org/officeDocument/2006/relationships/tags" Target="../tags/tag918.xml"/><Relationship Id="rId1" Type="http://schemas.openxmlformats.org/officeDocument/2006/relationships/tags" Target="../tags/tag917.xml"/><Relationship Id="rId6" Type="http://schemas.openxmlformats.org/officeDocument/2006/relationships/tags" Target="../tags/tag922.xml"/><Relationship Id="rId11" Type="http://schemas.openxmlformats.org/officeDocument/2006/relationships/image" Target="../media/image10.emf"/><Relationship Id="rId5" Type="http://schemas.openxmlformats.org/officeDocument/2006/relationships/tags" Target="../tags/tag921.xml"/><Relationship Id="rId10" Type="http://schemas.openxmlformats.org/officeDocument/2006/relationships/oleObject" Target="../embeddings/oleObject134.bin"/><Relationship Id="rId4" Type="http://schemas.openxmlformats.org/officeDocument/2006/relationships/tags" Target="../tags/tag920.xml"/><Relationship Id="rId9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8" Type="http://schemas.openxmlformats.org/officeDocument/2006/relationships/tags" Target="../tags/tag932.xml"/><Relationship Id="rId13" Type="http://schemas.openxmlformats.org/officeDocument/2006/relationships/image" Target="../media/image3.svg"/><Relationship Id="rId3" Type="http://schemas.openxmlformats.org/officeDocument/2006/relationships/tags" Target="../tags/tag927.xml"/><Relationship Id="rId7" Type="http://schemas.openxmlformats.org/officeDocument/2006/relationships/tags" Target="../tags/tag931.xml"/><Relationship Id="rId12" Type="http://schemas.openxmlformats.org/officeDocument/2006/relationships/image" Target="../media/image2.png"/><Relationship Id="rId2" Type="http://schemas.openxmlformats.org/officeDocument/2006/relationships/tags" Target="../tags/tag926.xml"/><Relationship Id="rId1" Type="http://schemas.openxmlformats.org/officeDocument/2006/relationships/tags" Target="../tags/tag925.xml"/><Relationship Id="rId6" Type="http://schemas.openxmlformats.org/officeDocument/2006/relationships/tags" Target="../tags/tag930.xml"/><Relationship Id="rId11" Type="http://schemas.openxmlformats.org/officeDocument/2006/relationships/image" Target="../media/image1.emf"/><Relationship Id="rId5" Type="http://schemas.openxmlformats.org/officeDocument/2006/relationships/tags" Target="../tags/tag929.xml"/><Relationship Id="rId10" Type="http://schemas.openxmlformats.org/officeDocument/2006/relationships/oleObject" Target="../embeddings/oleObject135.bin"/><Relationship Id="rId4" Type="http://schemas.openxmlformats.org/officeDocument/2006/relationships/tags" Target="../tags/tag928.xml"/><Relationship Id="rId9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7" Type="http://schemas.openxmlformats.org/officeDocument/2006/relationships/image" Target="../media/image3.svg"/><Relationship Id="rId2" Type="http://schemas.openxmlformats.org/officeDocument/2006/relationships/tags" Target="../tags/tag934.xml"/><Relationship Id="rId1" Type="http://schemas.openxmlformats.org/officeDocument/2006/relationships/tags" Target="../tags/tag933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36.bin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7.bin"/><Relationship Id="rId2" Type="http://schemas.openxmlformats.org/officeDocument/2006/relationships/slideMaster" Target="../slideMasters/slideMaster11.xml"/><Relationship Id="rId1" Type="http://schemas.openxmlformats.org/officeDocument/2006/relationships/tags" Target="../tags/tag935.xml"/><Relationship Id="rId4" Type="http://schemas.openxmlformats.org/officeDocument/2006/relationships/image" Target="../media/image11.emf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8.bin"/><Relationship Id="rId2" Type="http://schemas.openxmlformats.org/officeDocument/2006/relationships/slideMaster" Target="../slideMasters/slideMaster11.xml"/><Relationship Id="rId1" Type="http://schemas.openxmlformats.org/officeDocument/2006/relationships/tags" Target="../tags/tag936.xml"/><Relationship Id="rId4" Type="http://schemas.openxmlformats.org/officeDocument/2006/relationships/image" Target="../media/image11.emf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9.bin"/><Relationship Id="rId2" Type="http://schemas.openxmlformats.org/officeDocument/2006/relationships/slideMaster" Target="../slideMasters/slideMaster11.xml"/><Relationship Id="rId1" Type="http://schemas.openxmlformats.org/officeDocument/2006/relationships/tags" Target="../tags/tag937.xml"/><Relationship Id="rId4" Type="http://schemas.openxmlformats.org/officeDocument/2006/relationships/image" Target="../media/image11.emf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0.bin"/><Relationship Id="rId2" Type="http://schemas.openxmlformats.org/officeDocument/2006/relationships/slideMaster" Target="../slideMasters/slideMaster11.xml"/><Relationship Id="rId1" Type="http://schemas.openxmlformats.org/officeDocument/2006/relationships/tags" Target="../tags/tag938.xml"/><Relationship Id="rId4" Type="http://schemas.openxmlformats.org/officeDocument/2006/relationships/image" Target="../media/image11.emf"/></Relationships>
</file>

<file path=ppt/slideLayouts/_rels/slideLayout1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961.xml"/><Relationship Id="rId7" Type="http://schemas.openxmlformats.org/officeDocument/2006/relationships/oleObject" Target="../embeddings/oleObject142.bin"/><Relationship Id="rId2" Type="http://schemas.openxmlformats.org/officeDocument/2006/relationships/tags" Target="../tags/tag960.xml"/><Relationship Id="rId1" Type="http://schemas.openxmlformats.org/officeDocument/2006/relationships/tags" Target="../tags/tag959.xml"/><Relationship Id="rId6" Type="http://schemas.openxmlformats.org/officeDocument/2006/relationships/slideMaster" Target="../slideMasters/slideMaster12.xml"/><Relationship Id="rId11" Type="http://schemas.openxmlformats.org/officeDocument/2006/relationships/image" Target="../media/image3.svg"/><Relationship Id="rId5" Type="http://schemas.openxmlformats.org/officeDocument/2006/relationships/tags" Target="../tags/tag963.xml"/><Relationship Id="rId10" Type="http://schemas.openxmlformats.org/officeDocument/2006/relationships/image" Target="../media/image2.png"/><Relationship Id="rId4" Type="http://schemas.openxmlformats.org/officeDocument/2006/relationships/tags" Target="../tags/tag962.xml"/><Relationship Id="rId9" Type="http://schemas.openxmlformats.org/officeDocument/2006/relationships/image" Target="../media/image5.jpeg"/></Relationships>
</file>

<file path=ppt/slideLayouts/_rels/slideLayout1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966.xml"/><Relationship Id="rId7" Type="http://schemas.openxmlformats.org/officeDocument/2006/relationships/oleObject" Target="../embeddings/oleObject143.bin"/><Relationship Id="rId2" Type="http://schemas.openxmlformats.org/officeDocument/2006/relationships/tags" Target="../tags/tag965.xml"/><Relationship Id="rId1" Type="http://schemas.openxmlformats.org/officeDocument/2006/relationships/tags" Target="../tags/tag964.xml"/><Relationship Id="rId6" Type="http://schemas.openxmlformats.org/officeDocument/2006/relationships/slideMaster" Target="../slideMasters/slideMaster12.xml"/><Relationship Id="rId11" Type="http://schemas.openxmlformats.org/officeDocument/2006/relationships/image" Target="../media/image8.svg"/><Relationship Id="rId5" Type="http://schemas.openxmlformats.org/officeDocument/2006/relationships/tags" Target="../tags/tag968.xml"/><Relationship Id="rId10" Type="http://schemas.openxmlformats.org/officeDocument/2006/relationships/image" Target="../media/image7.png"/><Relationship Id="rId4" Type="http://schemas.openxmlformats.org/officeDocument/2006/relationships/tags" Target="../tags/tag967.xml"/><Relationship Id="rId9" Type="http://schemas.openxmlformats.org/officeDocument/2006/relationships/image" Target="../media/image6.jpeg"/></Relationships>
</file>

<file path=ppt/slideLayouts/_rels/slideLayout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971.xml"/><Relationship Id="rId7" Type="http://schemas.openxmlformats.org/officeDocument/2006/relationships/oleObject" Target="../embeddings/oleObject144.bin"/><Relationship Id="rId2" Type="http://schemas.openxmlformats.org/officeDocument/2006/relationships/tags" Target="../tags/tag970.xml"/><Relationship Id="rId1" Type="http://schemas.openxmlformats.org/officeDocument/2006/relationships/tags" Target="../tags/tag969.xml"/><Relationship Id="rId6" Type="http://schemas.openxmlformats.org/officeDocument/2006/relationships/slideMaster" Target="../slideMasters/slideMaster12.xml"/><Relationship Id="rId11" Type="http://schemas.openxmlformats.org/officeDocument/2006/relationships/image" Target="../media/image8.svg"/><Relationship Id="rId5" Type="http://schemas.openxmlformats.org/officeDocument/2006/relationships/tags" Target="../tags/tag973.xml"/><Relationship Id="rId10" Type="http://schemas.openxmlformats.org/officeDocument/2006/relationships/image" Target="../media/image7.png"/><Relationship Id="rId4" Type="http://schemas.openxmlformats.org/officeDocument/2006/relationships/tags" Target="../tags/tag972.xml"/><Relationship Id="rId9" Type="http://schemas.openxmlformats.org/officeDocument/2006/relationships/image" Target="../media/image9.jpeg"/></Relationships>
</file>

<file path=ppt/slideLayouts/_rels/slideLayout13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2.xml"/><Relationship Id="rId3" Type="http://schemas.openxmlformats.org/officeDocument/2006/relationships/tags" Target="../tags/tag976.xml"/><Relationship Id="rId7" Type="http://schemas.openxmlformats.org/officeDocument/2006/relationships/tags" Target="../tags/tag980.xml"/><Relationship Id="rId2" Type="http://schemas.openxmlformats.org/officeDocument/2006/relationships/tags" Target="../tags/tag975.xml"/><Relationship Id="rId1" Type="http://schemas.openxmlformats.org/officeDocument/2006/relationships/tags" Target="../tags/tag974.xml"/><Relationship Id="rId6" Type="http://schemas.openxmlformats.org/officeDocument/2006/relationships/tags" Target="../tags/tag979.xml"/><Relationship Id="rId5" Type="http://schemas.openxmlformats.org/officeDocument/2006/relationships/tags" Target="../tags/tag978.xml"/><Relationship Id="rId10" Type="http://schemas.openxmlformats.org/officeDocument/2006/relationships/image" Target="../media/image1.emf"/><Relationship Id="rId4" Type="http://schemas.openxmlformats.org/officeDocument/2006/relationships/tags" Target="../tags/tag977.xml"/><Relationship Id="rId9" Type="http://schemas.openxmlformats.org/officeDocument/2006/relationships/oleObject" Target="../embeddings/oleObject145.bin"/></Relationships>
</file>

<file path=ppt/slideLayouts/_rels/slideLayout1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6.bin"/><Relationship Id="rId3" Type="http://schemas.openxmlformats.org/officeDocument/2006/relationships/tags" Target="../tags/tag983.xml"/><Relationship Id="rId7" Type="http://schemas.openxmlformats.org/officeDocument/2006/relationships/slideMaster" Target="../slideMasters/slideMaster12.xml"/><Relationship Id="rId2" Type="http://schemas.openxmlformats.org/officeDocument/2006/relationships/tags" Target="../tags/tag982.xml"/><Relationship Id="rId1" Type="http://schemas.openxmlformats.org/officeDocument/2006/relationships/tags" Target="../tags/tag981.xml"/><Relationship Id="rId6" Type="http://schemas.openxmlformats.org/officeDocument/2006/relationships/tags" Target="../tags/tag986.xml"/><Relationship Id="rId5" Type="http://schemas.openxmlformats.org/officeDocument/2006/relationships/tags" Target="../tags/tag985.xml"/><Relationship Id="rId4" Type="http://schemas.openxmlformats.org/officeDocument/2006/relationships/tags" Target="../tags/tag984.xml"/><Relationship Id="rId9" Type="http://schemas.openxmlformats.org/officeDocument/2006/relationships/image" Target="../media/image4.emf"/></Relationships>
</file>

<file path=ppt/slideLayouts/_rels/slideLayout1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7.bin"/><Relationship Id="rId3" Type="http://schemas.openxmlformats.org/officeDocument/2006/relationships/tags" Target="../tags/tag989.xml"/><Relationship Id="rId7" Type="http://schemas.openxmlformats.org/officeDocument/2006/relationships/slideMaster" Target="../slideMasters/slideMaster12.xml"/><Relationship Id="rId2" Type="http://schemas.openxmlformats.org/officeDocument/2006/relationships/tags" Target="../tags/tag988.xml"/><Relationship Id="rId1" Type="http://schemas.openxmlformats.org/officeDocument/2006/relationships/tags" Target="../tags/tag987.xml"/><Relationship Id="rId6" Type="http://schemas.openxmlformats.org/officeDocument/2006/relationships/tags" Target="../tags/tag992.xml"/><Relationship Id="rId5" Type="http://schemas.openxmlformats.org/officeDocument/2006/relationships/tags" Target="../tags/tag991.xml"/><Relationship Id="rId4" Type="http://schemas.openxmlformats.org/officeDocument/2006/relationships/tags" Target="../tags/tag990.xml"/><Relationship Id="rId9" Type="http://schemas.openxmlformats.org/officeDocument/2006/relationships/image" Target="../media/image4.emf"/></Relationships>
</file>

<file path=ppt/slideLayouts/_rels/slideLayout1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8.bin"/><Relationship Id="rId3" Type="http://schemas.openxmlformats.org/officeDocument/2006/relationships/tags" Target="../tags/tag995.xml"/><Relationship Id="rId7" Type="http://schemas.openxmlformats.org/officeDocument/2006/relationships/slideMaster" Target="../slideMasters/slideMaster12.xml"/><Relationship Id="rId2" Type="http://schemas.openxmlformats.org/officeDocument/2006/relationships/tags" Target="../tags/tag994.xml"/><Relationship Id="rId1" Type="http://schemas.openxmlformats.org/officeDocument/2006/relationships/tags" Target="../tags/tag993.xml"/><Relationship Id="rId6" Type="http://schemas.openxmlformats.org/officeDocument/2006/relationships/tags" Target="../tags/tag998.xml"/><Relationship Id="rId5" Type="http://schemas.openxmlformats.org/officeDocument/2006/relationships/tags" Target="../tags/tag997.xml"/><Relationship Id="rId4" Type="http://schemas.openxmlformats.org/officeDocument/2006/relationships/tags" Target="../tags/tag996.xml"/><Relationship Id="rId9" Type="http://schemas.openxmlformats.org/officeDocument/2006/relationships/image" Target="../media/image4.emf"/></Relationships>
</file>

<file path=ppt/slideLayouts/_rels/slideLayout13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2.xml"/><Relationship Id="rId3" Type="http://schemas.openxmlformats.org/officeDocument/2006/relationships/tags" Target="../tags/tag1001.xml"/><Relationship Id="rId7" Type="http://schemas.openxmlformats.org/officeDocument/2006/relationships/tags" Target="../tags/tag1005.xml"/><Relationship Id="rId2" Type="http://schemas.openxmlformats.org/officeDocument/2006/relationships/tags" Target="../tags/tag1000.xml"/><Relationship Id="rId1" Type="http://schemas.openxmlformats.org/officeDocument/2006/relationships/tags" Target="../tags/tag999.xml"/><Relationship Id="rId6" Type="http://schemas.openxmlformats.org/officeDocument/2006/relationships/tags" Target="../tags/tag1004.xml"/><Relationship Id="rId5" Type="http://schemas.openxmlformats.org/officeDocument/2006/relationships/tags" Target="../tags/tag1003.xml"/><Relationship Id="rId10" Type="http://schemas.openxmlformats.org/officeDocument/2006/relationships/image" Target="../media/image4.emf"/><Relationship Id="rId4" Type="http://schemas.openxmlformats.org/officeDocument/2006/relationships/tags" Target="../tags/tag1002.xml"/><Relationship Id="rId9" Type="http://schemas.openxmlformats.org/officeDocument/2006/relationships/oleObject" Target="../embeddings/oleObject149.bin"/></Relationships>
</file>

<file path=ppt/slideLayouts/_rels/slideLayout138.xml.rels><?xml version="1.0" encoding="UTF-8" standalone="yes"?>
<Relationships xmlns="http://schemas.openxmlformats.org/package/2006/relationships"><Relationship Id="rId8" Type="http://schemas.openxmlformats.org/officeDocument/2006/relationships/tags" Target="../tags/tag1013.xml"/><Relationship Id="rId13" Type="http://schemas.openxmlformats.org/officeDocument/2006/relationships/image" Target="../media/image3.svg"/><Relationship Id="rId3" Type="http://schemas.openxmlformats.org/officeDocument/2006/relationships/tags" Target="../tags/tag1008.xml"/><Relationship Id="rId7" Type="http://schemas.openxmlformats.org/officeDocument/2006/relationships/tags" Target="../tags/tag1012.xml"/><Relationship Id="rId12" Type="http://schemas.openxmlformats.org/officeDocument/2006/relationships/image" Target="../media/image2.png"/><Relationship Id="rId2" Type="http://schemas.openxmlformats.org/officeDocument/2006/relationships/tags" Target="../tags/tag1007.xml"/><Relationship Id="rId1" Type="http://schemas.openxmlformats.org/officeDocument/2006/relationships/tags" Target="../tags/tag1006.xml"/><Relationship Id="rId6" Type="http://schemas.openxmlformats.org/officeDocument/2006/relationships/tags" Target="../tags/tag1011.xml"/><Relationship Id="rId11" Type="http://schemas.openxmlformats.org/officeDocument/2006/relationships/image" Target="../media/image1.emf"/><Relationship Id="rId5" Type="http://schemas.openxmlformats.org/officeDocument/2006/relationships/tags" Target="../tags/tag1010.xml"/><Relationship Id="rId10" Type="http://schemas.openxmlformats.org/officeDocument/2006/relationships/oleObject" Target="../embeddings/oleObject150.bin"/><Relationship Id="rId4" Type="http://schemas.openxmlformats.org/officeDocument/2006/relationships/tags" Target="../tags/tag1009.xml"/><Relationship Id="rId9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8" Type="http://schemas.openxmlformats.org/officeDocument/2006/relationships/tags" Target="../tags/tag1021.xml"/><Relationship Id="rId13" Type="http://schemas.openxmlformats.org/officeDocument/2006/relationships/image" Target="../media/image3.svg"/><Relationship Id="rId3" Type="http://schemas.openxmlformats.org/officeDocument/2006/relationships/tags" Target="../tags/tag1016.xml"/><Relationship Id="rId7" Type="http://schemas.openxmlformats.org/officeDocument/2006/relationships/tags" Target="../tags/tag1020.xml"/><Relationship Id="rId12" Type="http://schemas.openxmlformats.org/officeDocument/2006/relationships/image" Target="../media/image2.png"/><Relationship Id="rId2" Type="http://schemas.openxmlformats.org/officeDocument/2006/relationships/tags" Target="../tags/tag1015.xml"/><Relationship Id="rId1" Type="http://schemas.openxmlformats.org/officeDocument/2006/relationships/tags" Target="../tags/tag1014.xml"/><Relationship Id="rId6" Type="http://schemas.openxmlformats.org/officeDocument/2006/relationships/tags" Target="../tags/tag1019.xml"/><Relationship Id="rId11" Type="http://schemas.openxmlformats.org/officeDocument/2006/relationships/image" Target="../media/image1.emf"/><Relationship Id="rId5" Type="http://schemas.openxmlformats.org/officeDocument/2006/relationships/tags" Target="../tags/tag1018.xml"/><Relationship Id="rId10" Type="http://schemas.openxmlformats.org/officeDocument/2006/relationships/oleObject" Target="../embeddings/oleObject151.bin"/><Relationship Id="rId4" Type="http://schemas.openxmlformats.org/officeDocument/2006/relationships/tags" Target="../tags/tag1017.xml"/><Relationship Id="rId9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8" Type="http://schemas.openxmlformats.org/officeDocument/2006/relationships/tags" Target="../tags/tag1029.xml"/><Relationship Id="rId13" Type="http://schemas.openxmlformats.org/officeDocument/2006/relationships/image" Target="../media/image3.svg"/><Relationship Id="rId3" Type="http://schemas.openxmlformats.org/officeDocument/2006/relationships/tags" Target="../tags/tag1024.xml"/><Relationship Id="rId7" Type="http://schemas.openxmlformats.org/officeDocument/2006/relationships/tags" Target="../tags/tag1028.xml"/><Relationship Id="rId12" Type="http://schemas.openxmlformats.org/officeDocument/2006/relationships/image" Target="../media/image2.png"/><Relationship Id="rId2" Type="http://schemas.openxmlformats.org/officeDocument/2006/relationships/tags" Target="../tags/tag1023.xml"/><Relationship Id="rId1" Type="http://schemas.openxmlformats.org/officeDocument/2006/relationships/tags" Target="../tags/tag1022.xml"/><Relationship Id="rId6" Type="http://schemas.openxmlformats.org/officeDocument/2006/relationships/tags" Target="../tags/tag1027.xml"/><Relationship Id="rId11" Type="http://schemas.openxmlformats.org/officeDocument/2006/relationships/image" Target="../media/image1.emf"/><Relationship Id="rId5" Type="http://schemas.openxmlformats.org/officeDocument/2006/relationships/tags" Target="../tags/tag1026.xml"/><Relationship Id="rId10" Type="http://schemas.openxmlformats.org/officeDocument/2006/relationships/oleObject" Target="../embeddings/oleObject152.bin"/><Relationship Id="rId4" Type="http://schemas.openxmlformats.org/officeDocument/2006/relationships/tags" Target="../tags/tag1025.xml"/><Relationship Id="rId9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8" Type="http://schemas.openxmlformats.org/officeDocument/2006/relationships/tags" Target="../tags/tag1037.xml"/><Relationship Id="rId13" Type="http://schemas.openxmlformats.org/officeDocument/2006/relationships/image" Target="../media/image3.svg"/><Relationship Id="rId3" Type="http://schemas.openxmlformats.org/officeDocument/2006/relationships/tags" Target="../tags/tag1032.xml"/><Relationship Id="rId7" Type="http://schemas.openxmlformats.org/officeDocument/2006/relationships/tags" Target="../tags/tag1036.xml"/><Relationship Id="rId12" Type="http://schemas.openxmlformats.org/officeDocument/2006/relationships/image" Target="../media/image2.png"/><Relationship Id="rId2" Type="http://schemas.openxmlformats.org/officeDocument/2006/relationships/tags" Target="../tags/tag1031.xml"/><Relationship Id="rId1" Type="http://schemas.openxmlformats.org/officeDocument/2006/relationships/tags" Target="../tags/tag1030.xml"/><Relationship Id="rId6" Type="http://schemas.openxmlformats.org/officeDocument/2006/relationships/tags" Target="../tags/tag1035.xml"/><Relationship Id="rId11" Type="http://schemas.openxmlformats.org/officeDocument/2006/relationships/image" Target="../media/image10.emf"/><Relationship Id="rId5" Type="http://schemas.openxmlformats.org/officeDocument/2006/relationships/tags" Target="../tags/tag1034.xml"/><Relationship Id="rId10" Type="http://schemas.openxmlformats.org/officeDocument/2006/relationships/oleObject" Target="../embeddings/oleObject153.bin"/><Relationship Id="rId4" Type="http://schemas.openxmlformats.org/officeDocument/2006/relationships/tags" Target="../tags/tag1033.xml"/><Relationship Id="rId9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8" Type="http://schemas.openxmlformats.org/officeDocument/2006/relationships/tags" Target="../tags/tag1045.xml"/><Relationship Id="rId13" Type="http://schemas.openxmlformats.org/officeDocument/2006/relationships/image" Target="../media/image3.svg"/><Relationship Id="rId3" Type="http://schemas.openxmlformats.org/officeDocument/2006/relationships/tags" Target="../tags/tag1040.xml"/><Relationship Id="rId7" Type="http://schemas.openxmlformats.org/officeDocument/2006/relationships/tags" Target="../tags/tag1044.xml"/><Relationship Id="rId12" Type="http://schemas.openxmlformats.org/officeDocument/2006/relationships/image" Target="../media/image2.png"/><Relationship Id="rId2" Type="http://schemas.openxmlformats.org/officeDocument/2006/relationships/tags" Target="../tags/tag1039.xml"/><Relationship Id="rId1" Type="http://schemas.openxmlformats.org/officeDocument/2006/relationships/tags" Target="../tags/tag1038.xml"/><Relationship Id="rId6" Type="http://schemas.openxmlformats.org/officeDocument/2006/relationships/tags" Target="../tags/tag1043.xml"/><Relationship Id="rId11" Type="http://schemas.openxmlformats.org/officeDocument/2006/relationships/image" Target="../media/image1.emf"/><Relationship Id="rId5" Type="http://schemas.openxmlformats.org/officeDocument/2006/relationships/tags" Target="../tags/tag1042.xml"/><Relationship Id="rId10" Type="http://schemas.openxmlformats.org/officeDocument/2006/relationships/oleObject" Target="../embeddings/oleObject154.bin"/><Relationship Id="rId4" Type="http://schemas.openxmlformats.org/officeDocument/2006/relationships/tags" Target="../tags/tag1041.xml"/><Relationship Id="rId9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5.bin"/><Relationship Id="rId3" Type="http://schemas.openxmlformats.org/officeDocument/2006/relationships/tags" Target="../tags/tag1048.xml"/><Relationship Id="rId7" Type="http://schemas.openxmlformats.org/officeDocument/2006/relationships/slideMaster" Target="../slideMasters/slideMaster12.xml"/><Relationship Id="rId2" Type="http://schemas.openxmlformats.org/officeDocument/2006/relationships/tags" Target="../tags/tag1047.xml"/><Relationship Id="rId1" Type="http://schemas.openxmlformats.org/officeDocument/2006/relationships/tags" Target="../tags/tag1046.xml"/><Relationship Id="rId6" Type="http://schemas.openxmlformats.org/officeDocument/2006/relationships/tags" Target="../tags/tag1051.xml"/><Relationship Id="rId11" Type="http://schemas.openxmlformats.org/officeDocument/2006/relationships/image" Target="../media/image3.svg"/><Relationship Id="rId5" Type="http://schemas.openxmlformats.org/officeDocument/2006/relationships/tags" Target="../tags/tag1050.xml"/><Relationship Id="rId10" Type="http://schemas.openxmlformats.org/officeDocument/2006/relationships/image" Target="../media/image2.png"/><Relationship Id="rId4" Type="http://schemas.openxmlformats.org/officeDocument/2006/relationships/tags" Target="../tags/tag1049.xml"/><Relationship Id="rId9" Type="http://schemas.openxmlformats.org/officeDocument/2006/relationships/image" Target="../media/image4.emf"/></Relationships>
</file>

<file path=ppt/slideLayouts/_rels/slideLayout1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054.xml"/><Relationship Id="rId7" Type="http://schemas.openxmlformats.org/officeDocument/2006/relationships/image" Target="../media/image4.emf"/><Relationship Id="rId2" Type="http://schemas.openxmlformats.org/officeDocument/2006/relationships/tags" Target="../tags/tag1053.xml"/><Relationship Id="rId1" Type="http://schemas.openxmlformats.org/officeDocument/2006/relationships/tags" Target="../tags/tag1052.xml"/><Relationship Id="rId6" Type="http://schemas.openxmlformats.org/officeDocument/2006/relationships/oleObject" Target="../embeddings/oleObject156.bin"/><Relationship Id="rId5" Type="http://schemas.openxmlformats.org/officeDocument/2006/relationships/slideMaster" Target="../slideMasters/slideMaster12.xml"/><Relationship Id="rId4" Type="http://schemas.openxmlformats.org/officeDocument/2006/relationships/tags" Target="../tags/tag1055.xml"/><Relationship Id="rId9" Type="http://schemas.openxmlformats.org/officeDocument/2006/relationships/image" Target="../media/image3.svg"/></Relationships>
</file>

<file path=ppt/slideLayouts/_rels/slideLayout14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2.xml"/><Relationship Id="rId7" Type="http://schemas.openxmlformats.org/officeDocument/2006/relationships/image" Target="../media/image3.svg"/><Relationship Id="rId2" Type="http://schemas.openxmlformats.org/officeDocument/2006/relationships/tags" Target="../tags/tag1057.xml"/><Relationship Id="rId1" Type="http://schemas.openxmlformats.org/officeDocument/2006/relationships/tags" Target="../tags/tag1056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57.bin"/></Relationships>
</file>

<file path=ppt/slideLayouts/_rels/slideLayout1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tags" Target="../tags/tag1081.xml"/><Relationship Id="rId7" Type="http://schemas.openxmlformats.org/officeDocument/2006/relationships/oleObject" Target="../embeddings/oleObject159.bin"/><Relationship Id="rId2" Type="http://schemas.openxmlformats.org/officeDocument/2006/relationships/tags" Target="../tags/tag1080.xml"/><Relationship Id="rId1" Type="http://schemas.openxmlformats.org/officeDocument/2006/relationships/tags" Target="../tags/tag1079.xml"/><Relationship Id="rId6" Type="http://schemas.openxmlformats.org/officeDocument/2006/relationships/slideMaster" Target="../slideMasters/slideMaster13.xml"/><Relationship Id="rId11" Type="http://schemas.openxmlformats.org/officeDocument/2006/relationships/image" Target="../media/image3.svg"/><Relationship Id="rId5" Type="http://schemas.openxmlformats.org/officeDocument/2006/relationships/tags" Target="../tags/tag1083.xml"/><Relationship Id="rId10" Type="http://schemas.openxmlformats.org/officeDocument/2006/relationships/image" Target="../media/image2.png"/><Relationship Id="rId4" Type="http://schemas.openxmlformats.org/officeDocument/2006/relationships/tags" Target="../tags/tag1082.xml"/><Relationship Id="rId9" Type="http://schemas.openxmlformats.org/officeDocument/2006/relationships/image" Target="../media/image5.jpeg"/></Relationships>
</file>

<file path=ppt/slideLayouts/_rels/slideLayout14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3.xml"/><Relationship Id="rId3" Type="http://schemas.openxmlformats.org/officeDocument/2006/relationships/tags" Target="../tags/tag1086.xml"/><Relationship Id="rId7" Type="http://schemas.openxmlformats.org/officeDocument/2006/relationships/tags" Target="../tags/tag1090.xml"/><Relationship Id="rId2" Type="http://schemas.openxmlformats.org/officeDocument/2006/relationships/tags" Target="../tags/tag1085.xml"/><Relationship Id="rId1" Type="http://schemas.openxmlformats.org/officeDocument/2006/relationships/tags" Target="../tags/tag1084.xml"/><Relationship Id="rId6" Type="http://schemas.openxmlformats.org/officeDocument/2006/relationships/tags" Target="../tags/tag1089.xml"/><Relationship Id="rId5" Type="http://schemas.openxmlformats.org/officeDocument/2006/relationships/tags" Target="../tags/tag1088.xml"/><Relationship Id="rId10" Type="http://schemas.openxmlformats.org/officeDocument/2006/relationships/image" Target="../media/image1.emf"/><Relationship Id="rId4" Type="http://schemas.openxmlformats.org/officeDocument/2006/relationships/tags" Target="../tags/tag1087.xml"/><Relationship Id="rId9" Type="http://schemas.openxmlformats.org/officeDocument/2006/relationships/oleObject" Target="../embeddings/oleObject160.bin"/></Relationships>
</file>

<file path=ppt/slideLayouts/_rels/slideLayout1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1.bin"/><Relationship Id="rId3" Type="http://schemas.openxmlformats.org/officeDocument/2006/relationships/tags" Target="../tags/tag1093.xml"/><Relationship Id="rId7" Type="http://schemas.openxmlformats.org/officeDocument/2006/relationships/slideMaster" Target="../slideMasters/slideMaster13.xml"/><Relationship Id="rId2" Type="http://schemas.openxmlformats.org/officeDocument/2006/relationships/tags" Target="../tags/tag1092.xml"/><Relationship Id="rId1" Type="http://schemas.openxmlformats.org/officeDocument/2006/relationships/tags" Target="../tags/tag1091.xml"/><Relationship Id="rId6" Type="http://schemas.openxmlformats.org/officeDocument/2006/relationships/tags" Target="../tags/tag1096.xml"/><Relationship Id="rId11" Type="http://schemas.openxmlformats.org/officeDocument/2006/relationships/image" Target="../media/image3.svg"/><Relationship Id="rId5" Type="http://schemas.openxmlformats.org/officeDocument/2006/relationships/tags" Target="../tags/tag1095.xml"/><Relationship Id="rId10" Type="http://schemas.openxmlformats.org/officeDocument/2006/relationships/image" Target="../media/image2.png"/><Relationship Id="rId4" Type="http://schemas.openxmlformats.org/officeDocument/2006/relationships/tags" Target="../tags/tag1094.xml"/><Relationship Id="rId9" Type="http://schemas.openxmlformats.org/officeDocument/2006/relationships/image" Target="../media/image1.emf"/></Relationships>
</file>

<file path=ppt/slideLayouts/_rels/slideLayout149.xml.rels><?xml version="1.0" encoding="UTF-8" standalone="yes"?>
<Relationships xmlns="http://schemas.openxmlformats.org/package/2006/relationships"><Relationship Id="rId8" Type="http://schemas.openxmlformats.org/officeDocument/2006/relationships/tags" Target="../tags/tag1104.xml"/><Relationship Id="rId13" Type="http://schemas.openxmlformats.org/officeDocument/2006/relationships/image" Target="../media/image3.svg"/><Relationship Id="rId3" Type="http://schemas.openxmlformats.org/officeDocument/2006/relationships/tags" Target="../tags/tag1099.xml"/><Relationship Id="rId7" Type="http://schemas.openxmlformats.org/officeDocument/2006/relationships/tags" Target="../tags/tag1103.xml"/><Relationship Id="rId12" Type="http://schemas.openxmlformats.org/officeDocument/2006/relationships/image" Target="../media/image2.png"/><Relationship Id="rId2" Type="http://schemas.openxmlformats.org/officeDocument/2006/relationships/tags" Target="../tags/tag1098.xml"/><Relationship Id="rId1" Type="http://schemas.openxmlformats.org/officeDocument/2006/relationships/tags" Target="../tags/tag1097.xml"/><Relationship Id="rId6" Type="http://schemas.openxmlformats.org/officeDocument/2006/relationships/tags" Target="../tags/tag1102.xml"/><Relationship Id="rId11" Type="http://schemas.openxmlformats.org/officeDocument/2006/relationships/image" Target="../media/image1.emf"/><Relationship Id="rId5" Type="http://schemas.openxmlformats.org/officeDocument/2006/relationships/tags" Target="../tags/tag1101.xml"/><Relationship Id="rId10" Type="http://schemas.openxmlformats.org/officeDocument/2006/relationships/oleObject" Target="../embeddings/oleObject162.bin"/><Relationship Id="rId4" Type="http://schemas.openxmlformats.org/officeDocument/2006/relationships/tags" Target="../tags/tag1100.xml"/><Relationship Id="rId9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8" Type="http://schemas.openxmlformats.org/officeDocument/2006/relationships/tags" Target="../tags/tag1112.xml"/><Relationship Id="rId13" Type="http://schemas.openxmlformats.org/officeDocument/2006/relationships/image" Target="../media/image3.svg"/><Relationship Id="rId3" Type="http://schemas.openxmlformats.org/officeDocument/2006/relationships/tags" Target="../tags/tag1107.xml"/><Relationship Id="rId7" Type="http://schemas.openxmlformats.org/officeDocument/2006/relationships/tags" Target="../tags/tag1111.xml"/><Relationship Id="rId12" Type="http://schemas.openxmlformats.org/officeDocument/2006/relationships/image" Target="../media/image2.png"/><Relationship Id="rId2" Type="http://schemas.openxmlformats.org/officeDocument/2006/relationships/tags" Target="../tags/tag1106.xml"/><Relationship Id="rId1" Type="http://schemas.openxmlformats.org/officeDocument/2006/relationships/tags" Target="../tags/tag1105.xml"/><Relationship Id="rId6" Type="http://schemas.openxmlformats.org/officeDocument/2006/relationships/tags" Target="../tags/tag1110.xml"/><Relationship Id="rId11" Type="http://schemas.openxmlformats.org/officeDocument/2006/relationships/image" Target="../media/image1.emf"/><Relationship Id="rId5" Type="http://schemas.openxmlformats.org/officeDocument/2006/relationships/tags" Target="../tags/tag1109.xml"/><Relationship Id="rId10" Type="http://schemas.openxmlformats.org/officeDocument/2006/relationships/oleObject" Target="../embeddings/oleObject163.bin"/><Relationship Id="rId4" Type="http://schemas.openxmlformats.org/officeDocument/2006/relationships/tags" Target="../tags/tag1108.xml"/><Relationship Id="rId9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8" Type="http://schemas.openxmlformats.org/officeDocument/2006/relationships/tags" Target="../tags/tag1120.xml"/><Relationship Id="rId13" Type="http://schemas.openxmlformats.org/officeDocument/2006/relationships/image" Target="../media/image3.svg"/><Relationship Id="rId3" Type="http://schemas.openxmlformats.org/officeDocument/2006/relationships/tags" Target="../tags/tag1115.xml"/><Relationship Id="rId7" Type="http://schemas.openxmlformats.org/officeDocument/2006/relationships/tags" Target="../tags/tag1119.xml"/><Relationship Id="rId12" Type="http://schemas.openxmlformats.org/officeDocument/2006/relationships/image" Target="../media/image2.png"/><Relationship Id="rId2" Type="http://schemas.openxmlformats.org/officeDocument/2006/relationships/tags" Target="../tags/tag1114.xml"/><Relationship Id="rId1" Type="http://schemas.openxmlformats.org/officeDocument/2006/relationships/tags" Target="../tags/tag1113.xml"/><Relationship Id="rId6" Type="http://schemas.openxmlformats.org/officeDocument/2006/relationships/tags" Target="../tags/tag1118.xml"/><Relationship Id="rId11" Type="http://schemas.openxmlformats.org/officeDocument/2006/relationships/image" Target="../media/image10.emf"/><Relationship Id="rId5" Type="http://schemas.openxmlformats.org/officeDocument/2006/relationships/tags" Target="../tags/tag1117.xml"/><Relationship Id="rId10" Type="http://schemas.openxmlformats.org/officeDocument/2006/relationships/oleObject" Target="../embeddings/oleObject164.bin"/><Relationship Id="rId4" Type="http://schemas.openxmlformats.org/officeDocument/2006/relationships/tags" Target="../tags/tag1116.xml"/><Relationship Id="rId9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8" Type="http://schemas.openxmlformats.org/officeDocument/2006/relationships/tags" Target="../tags/tag1128.xml"/><Relationship Id="rId13" Type="http://schemas.openxmlformats.org/officeDocument/2006/relationships/image" Target="../media/image3.svg"/><Relationship Id="rId3" Type="http://schemas.openxmlformats.org/officeDocument/2006/relationships/tags" Target="../tags/tag1123.xml"/><Relationship Id="rId7" Type="http://schemas.openxmlformats.org/officeDocument/2006/relationships/tags" Target="../tags/tag1127.xml"/><Relationship Id="rId12" Type="http://schemas.openxmlformats.org/officeDocument/2006/relationships/image" Target="../media/image2.png"/><Relationship Id="rId2" Type="http://schemas.openxmlformats.org/officeDocument/2006/relationships/tags" Target="../tags/tag1122.xml"/><Relationship Id="rId1" Type="http://schemas.openxmlformats.org/officeDocument/2006/relationships/tags" Target="../tags/tag1121.xml"/><Relationship Id="rId6" Type="http://schemas.openxmlformats.org/officeDocument/2006/relationships/tags" Target="../tags/tag1126.xml"/><Relationship Id="rId11" Type="http://schemas.openxmlformats.org/officeDocument/2006/relationships/image" Target="../media/image1.emf"/><Relationship Id="rId5" Type="http://schemas.openxmlformats.org/officeDocument/2006/relationships/tags" Target="../tags/tag1125.xml"/><Relationship Id="rId10" Type="http://schemas.openxmlformats.org/officeDocument/2006/relationships/oleObject" Target="../embeddings/oleObject165.bin"/><Relationship Id="rId4" Type="http://schemas.openxmlformats.org/officeDocument/2006/relationships/tags" Target="../tags/tag1124.xml"/><Relationship Id="rId9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3.xml"/><Relationship Id="rId7" Type="http://schemas.openxmlformats.org/officeDocument/2006/relationships/image" Target="../media/image3.svg"/><Relationship Id="rId2" Type="http://schemas.openxmlformats.org/officeDocument/2006/relationships/tags" Target="../tags/tag1130.xml"/><Relationship Id="rId1" Type="http://schemas.openxmlformats.org/officeDocument/2006/relationships/tags" Target="../tags/tag1129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66.bin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7.bin"/><Relationship Id="rId2" Type="http://schemas.openxmlformats.org/officeDocument/2006/relationships/slideMaster" Target="../slideMasters/slideMaster13.xml"/><Relationship Id="rId1" Type="http://schemas.openxmlformats.org/officeDocument/2006/relationships/tags" Target="../tags/tag1131.xml"/><Relationship Id="rId4" Type="http://schemas.openxmlformats.org/officeDocument/2006/relationships/image" Target="../media/image11.emf"/></Relationships>
</file>

<file path=ppt/slideLayouts/_rels/slideLayout1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8.bin"/><Relationship Id="rId2" Type="http://schemas.openxmlformats.org/officeDocument/2006/relationships/slideMaster" Target="../slideMasters/slideMaster13.xml"/><Relationship Id="rId1" Type="http://schemas.openxmlformats.org/officeDocument/2006/relationships/tags" Target="../tags/tag1132.xml"/><Relationship Id="rId4" Type="http://schemas.openxmlformats.org/officeDocument/2006/relationships/image" Target="../media/image11.emf"/></Relationships>
</file>

<file path=ppt/slideLayouts/_rels/slideLayout156.xml.rels><?xml version="1.0" encoding="UTF-8" standalone="yes"?>
<Relationships xmlns="http://schemas.openxmlformats.org/package/2006/relationships"><Relationship Id="rId8" Type="http://schemas.openxmlformats.org/officeDocument/2006/relationships/tags" Target="../tags/tag1140.xml"/><Relationship Id="rId3" Type="http://schemas.openxmlformats.org/officeDocument/2006/relationships/tags" Target="../tags/tag1135.xml"/><Relationship Id="rId7" Type="http://schemas.openxmlformats.org/officeDocument/2006/relationships/tags" Target="../tags/tag1139.xml"/><Relationship Id="rId12" Type="http://schemas.openxmlformats.org/officeDocument/2006/relationships/image" Target="../media/image1.emf"/><Relationship Id="rId2" Type="http://schemas.openxmlformats.org/officeDocument/2006/relationships/tags" Target="../tags/tag1134.xml"/><Relationship Id="rId1" Type="http://schemas.openxmlformats.org/officeDocument/2006/relationships/tags" Target="../tags/tag1133.xml"/><Relationship Id="rId6" Type="http://schemas.openxmlformats.org/officeDocument/2006/relationships/tags" Target="../tags/tag1138.xml"/><Relationship Id="rId11" Type="http://schemas.openxmlformats.org/officeDocument/2006/relationships/oleObject" Target="../embeddings/oleObject169.bin"/><Relationship Id="rId5" Type="http://schemas.openxmlformats.org/officeDocument/2006/relationships/tags" Target="../tags/tag1137.xml"/><Relationship Id="rId10" Type="http://schemas.openxmlformats.org/officeDocument/2006/relationships/slideMaster" Target="../slideMasters/slideMaster13.xml"/><Relationship Id="rId4" Type="http://schemas.openxmlformats.org/officeDocument/2006/relationships/tags" Target="../tags/tag1136.xml"/><Relationship Id="rId9" Type="http://schemas.openxmlformats.org/officeDocument/2006/relationships/tags" Target="../tags/tag1141.xml"/></Relationships>
</file>

<file path=ppt/slideLayouts/_rels/slideLayout1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0.bin"/><Relationship Id="rId2" Type="http://schemas.openxmlformats.org/officeDocument/2006/relationships/slideMaster" Target="../slideMasters/slideMaster13.xml"/><Relationship Id="rId1" Type="http://schemas.openxmlformats.org/officeDocument/2006/relationships/tags" Target="../tags/tag1142.xml"/><Relationship Id="rId4" Type="http://schemas.openxmlformats.org/officeDocument/2006/relationships/image" Target="../media/image11.emf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1.bin"/><Relationship Id="rId2" Type="http://schemas.openxmlformats.org/officeDocument/2006/relationships/slideMaster" Target="../slideMasters/slideMaster13.xml"/><Relationship Id="rId1" Type="http://schemas.openxmlformats.org/officeDocument/2006/relationships/tags" Target="../tags/tag1143.xml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460657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lt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 bwMode="ltGray"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 bwMode="ltGray"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40523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315141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10719AB-412F-64B5-8E18-F9049A58A00E}"/>
              </a:ext>
            </a:extLst>
          </p:cNvPr>
          <p:cNvSpPr/>
          <p:nvPr userDrawn="1"/>
        </p:nvSpPr>
        <p:spPr bwMode="ltGray">
          <a:xfrm>
            <a:off x="0" y="0"/>
            <a:ext cx="12192000" cy="6857999"/>
          </a:xfrm>
          <a:prstGeom prst="rect">
            <a:avLst/>
          </a:prstGeom>
          <a:solidFill>
            <a:srgbClr val="287A38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6552D93-8C10-F9BC-8F22-AFD70AFFEE2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 bwMode="ltGray">
          <a:xfrm>
            <a:off x="0" y="2171701"/>
            <a:ext cx="12192000" cy="4686300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64D2D3-493A-6B0E-DFAB-288EC05F1212}"/>
              </a:ext>
            </a:extLst>
          </p:cNvPr>
          <p:cNvSpPr/>
          <p:nvPr userDrawn="1"/>
        </p:nvSpPr>
        <p:spPr bwMode="ltGray">
          <a:xfrm>
            <a:off x="547688" y="1407886"/>
            <a:ext cx="11644312" cy="2699657"/>
          </a:xfrm>
          <a:prstGeom prst="rect">
            <a:avLst/>
          </a:prstGeom>
          <a:gradFill>
            <a:gsLst>
              <a:gs pos="26000">
                <a:schemeClr val="bg1"/>
              </a:gs>
              <a:gs pos="100000">
                <a:schemeClr val="bg1">
                  <a:alpha val="70000"/>
                </a:schemeClr>
              </a:gs>
            </a:gsLst>
            <a:lin ang="5400000" scaled="1"/>
          </a:gra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1"/>
              </a:solidFill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16E8F68D-B8F9-9D51-A2E9-6C61FE3E312B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779690" y="3600625"/>
            <a:ext cx="10859860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1400" dirty="0">
                <a:solidFill>
                  <a:schemeClr val="tx1"/>
                </a:solidFill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72DB6BB4-0853-D463-7740-2920E373F05F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779690" y="3173212"/>
            <a:ext cx="10859860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2000" dirty="0">
                <a:solidFill>
                  <a:schemeClr val="tx1"/>
                </a:solidFill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1836AF6F-48FA-0277-EE77-77D525FE5382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ltGray">
          <a:xfrm>
            <a:off x="779690" y="1699360"/>
            <a:ext cx="10859860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 rtl="0">
              <a:defRPr lang="en-US" sz="4400" b="1" dirty="0">
                <a:solidFill>
                  <a:srgbClr val="287A38"/>
                </a:solidFill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39029D19-227E-EA1A-7F2E-003357F4CB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565324" y="211736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463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748809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09504796-C513-466F-F400-47FD66622145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 bwMode="lt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F74B235C-D71B-456C-B060-E1104041F3BB}"/>
              </a:ext>
            </a:extLst>
          </p:cNvPr>
          <p:cNvSpPr/>
          <p:nvPr userDrawn="1"/>
        </p:nvSpPr>
        <p:spPr bwMode="ltGray">
          <a:xfrm>
            <a:off x="5537199" y="158750"/>
            <a:ext cx="6654088" cy="6697443"/>
          </a:xfrm>
          <a:custGeom>
            <a:avLst/>
            <a:gdLst>
              <a:gd name="connsiteX0" fmla="*/ 5729910 w 6654088"/>
              <a:gd name="connsiteY0" fmla="*/ 0 h 6697443"/>
              <a:gd name="connsiteX1" fmla="*/ 6654088 w 6654088"/>
              <a:gd name="connsiteY1" fmla="*/ 0 h 6697443"/>
              <a:gd name="connsiteX2" fmla="*/ 6654088 w 6654088"/>
              <a:gd name="connsiteY2" fmla="*/ 6697443 h 6697443"/>
              <a:gd name="connsiteX3" fmla="*/ 5729910 w 6654088"/>
              <a:gd name="connsiteY3" fmla="*/ 6697443 h 6697443"/>
              <a:gd name="connsiteX4" fmla="*/ 5729910 w 6654088"/>
              <a:gd name="connsiteY4" fmla="*/ 3145767 h 6697443"/>
              <a:gd name="connsiteX5" fmla="*/ 0 w 6654088"/>
              <a:gd name="connsiteY5" fmla="*/ 1416446 h 6697443"/>
              <a:gd name="connsiteX6" fmla="*/ 5729910 w 6654088"/>
              <a:gd name="connsiteY6" fmla="*/ 2 h 6697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4088" h="6697443">
                <a:moveTo>
                  <a:pt x="5729910" y="0"/>
                </a:moveTo>
                <a:lnTo>
                  <a:pt x="6654088" y="0"/>
                </a:lnTo>
                <a:lnTo>
                  <a:pt x="6654088" y="6697443"/>
                </a:lnTo>
                <a:lnTo>
                  <a:pt x="5729910" y="6697443"/>
                </a:lnTo>
                <a:lnTo>
                  <a:pt x="5729910" y="3145767"/>
                </a:lnTo>
                <a:lnTo>
                  <a:pt x="0" y="1416446"/>
                </a:lnTo>
                <a:lnTo>
                  <a:pt x="5729910" y="2"/>
                </a:lnTo>
                <a:close/>
              </a:path>
            </a:pathLst>
          </a:custGeom>
          <a:solidFill>
            <a:srgbClr val="1A5225">
              <a:alpha val="7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719094B-3E78-AA7D-A6C3-26232D73A1E4}"/>
              </a:ext>
            </a:extLst>
          </p:cNvPr>
          <p:cNvSpPr/>
          <p:nvPr userDrawn="1"/>
        </p:nvSpPr>
        <p:spPr bwMode="ltGray">
          <a:xfrm>
            <a:off x="5552599" y="1586629"/>
            <a:ext cx="6655414" cy="5321874"/>
          </a:xfrm>
          <a:custGeom>
            <a:avLst/>
            <a:gdLst>
              <a:gd name="connsiteX0" fmla="*/ 0 w 6371772"/>
              <a:gd name="connsiteY0" fmla="*/ 0 h 5138057"/>
              <a:gd name="connsiteX1" fmla="*/ 6371772 w 6371772"/>
              <a:gd name="connsiteY1" fmla="*/ 1857828 h 5138057"/>
              <a:gd name="connsiteX2" fmla="*/ 6371772 w 6371772"/>
              <a:gd name="connsiteY2" fmla="*/ 5138057 h 5138057"/>
              <a:gd name="connsiteX3" fmla="*/ 2772229 w 6371772"/>
              <a:gd name="connsiteY3" fmla="*/ 5138057 h 5138057"/>
              <a:gd name="connsiteX4" fmla="*/ 0 w 6371772"/>
              <a:gd name="connsiteY4" fmla="*/ 4354285 h 5138057"/>
              <a:gd name="connsiteX5" fmla="*/ 0 w 6371772"/>
              <a:gd name="connsiteY5" fmla="*/ 14514 h 5138057"/>
              <a:gd name="connsiteX6" fmla="*/ 0 w 6371772"/>
              <a:gd name="connsiteY6" fmla="*/ 0 h 513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71772" h="5138057">
                <a:moveTo>
                  <a:pt x="0" y="0"/>
                </a:moveTo>
                <a:lnTo>
                  <a:pt x="6371772" y="1857828"/>
                </a:lnTo>
                <a:lnTo>
                  <a:pt x="6371772" y="5138057"/>
                </a:lnTo>
                <a:lnTo>
                  <a:pt x="2772229" y="5138057"/>
                </a:lnTo>
                <a:lnTo>
                  <a:pt x="0" y="4354285"/>
                </a:lnTo>
                <a:lnTo>
                  <a:pt x="0" y="14514"/>
                </a:lnTo>
                <a:lnTo>
                  <a:pt x="0" y="0"/>
                </a:lnTo>
                <a:close/>
              </a:path>
            </a:pathLst>
          </a:custGeom>
          <a:solidFill>
            <a:srgbClr val="287A38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404955C-7B1D-A8DE-450F-950AAA340730}"/>
              </a:ext>
            </a:extLst>
          </p:cNvPr>
          <p:cNvCxnSpPr>
            <a:cxnSpLocks/>
          </p:cNvCxnSpPr>
          <p:nvPr userDrawn="1"/>
        </p:nvCxnSpPr>
        <p:spPr bwMode="ltGray">
          <a:xfrm>
            <a:off x="5769580" y="5190226"/>
            <a:ext cx="966326" cy="0"/>
          </a:xfrm>
          <a:prstGeom prst="line">
            <a:avLst/>
          </a:prstGeom>
          <a:noFill/>
          <a:ln w="76200" cap="rnd" cmpd="sng" algn="ctr">
            <a:solidFill>
              <a:srgbClr val="F28631"/>
            </a:solidFill>
            <a:prstDash val="solid"/>
            <a:miter lim="800000"/>
            <a:tailEnd type="none"/>
          </a:ln>
          <a:effectLst/>
        </p:spPr>
      </p:cxnSp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F540778B-7078-0067-7B92-67BC13D9513F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5769580" y="5823520"/>
            <a:ext cx="594140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1400" dirty="0">
                <a:solidFill>
                  <a:schemeClr val="bg1"/>
                </a:solidFill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AEF8F3B5-9E2C-7BD4-69D3-BC7972556CB5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5769580" y="5352984"/>
            <a:ext cx="594140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2000" dirty="0">
                <a:solidFill>
                  <a:schemeClr val="bg1"/>
                </a:solidFill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79F50FEF-2095-9F60-2FF4-C69BADCF933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ltGray">
          <a:xfrm>
            <a:off x="5769580" y="3919472"/>
            <a:ext cx="5941408" cy="110799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 rtl="0">
              <a:defRPr lang="en-US" sz="36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8AA0F4C-4910-3644-E974-675C925B17E9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9437045" y="1196752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75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466797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rgbClr val="287A38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84424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>
            <a:extLst>
              <a:ext uri="{FF2B5EF4-FFF2-40B4-BE49-F238E27FC236}">
                <a16:creationId xmlns:a16="http://schemas.microsoft.com/office/drawing/2014/main" id="{9BA84E71-6FE7-4585-B82E-BE560331194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9380782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10" name="Object 9" hidden="1">
                        <a:extLst>
                          <a:ext uri="{FF2B5EF4-FFF2-40B4-BE49-F238E27FC236}">
                            <a16:creationId xmlns:a16="http://schemas.microsoft.com/office/drawing/2014/main" id="{9BA84E71-6FE7-4585-B82E-BE56033119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 hidden="1">
            <a:extLst>
              <a:ext uri="{FF2B5EF4-FFF2-40B4-BE49-F238E27FC236}">
                <a16:creationId xmlns:a16="http://schemas.microsoft.com/office/drawing/2014/main" id="{D62A08AB-557D-4245-84FA-9DB6B6C6845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lnSpc>
                <a:spcPct val="100000"/>
              </a:lnSpc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FB4BF85-6002-4998-80DC-DC1B92544D1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0E2D5DBB-C1B8-4A27-836D-C2E6D553234D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A2582D75-79F8-4634-92EF-A9F0840C018B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2079058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3C4F5195-E8F7-4A2F-B02E-643BB3D8838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228044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3C4F5195-E8F7-4A2F-B02E-643BB3D883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515EFC92-5E3D-4BDC-A378-85D30212A9E2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3044280"/>
            <a:ext cx="5065776" cy="769441"/>
          </a:xfrm>
          <a:prstGeom prst="rect">
            <a:avLst/>
          </a:prstGeom>
        </p:spPr>
        <p:txBody>
          <a:bodyPr vert="horz" rIns="365760" anchor="ctr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2BF771FC-DD10-42B6-A51E-7F1E26F8184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C0D33C43-5B9F-44B4-82FA-BAAD11A7FB8E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4983596-431B-4F12-AA07-76914CD3DEE7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607895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305B6D76-6B4B-4ED5-B8F1-5D1D098312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375825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305B6D76-6B4B-4ED5-B8F1-5D1D098312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DCF374B-2477-45CD-A00B-B8676A45ACD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2. Slide Title">
            <a:extLst>
              <a:ext uri="{FF2B5EF4-FFF2-40B4-BE49-F238E27FC236}">
                <a16:creationId xmlns:a16="http://schemas.microsoft.com/office/drawing/2014/main" id="{99495DFD-8D6A-4DD8-AE3A-47FA42AA0A4F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4580468"/>
            <a:ext cx="11082528" cy="677108"/>
          </a:xfrm>
        </p:spPr>
        <p:txBody>
          <a:bodyPr vert="horz" anchor="b">
            <a:noAutofit/>
          </a:bodyPr>
          <a:lstStyle>
            <a:lvl1pPr rtl="0">
              <a:lnSpc>
                <a:spcPct val="100000"/>
              </a:lnSpc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lide Number">
            <a:extLst>
              <a:ext uri="{FF2B5EF4-FFF2-40B4-BE49-F238E27FC236}">
                <a16:creationId xmlns:a16="http://schemas.microsoft.com/office/drawing/2014/main" id="{A86AE8A6-05EF-4E76-AAAD-41743692E9F9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B871FE09-BB6E-4334-B0EA-E52395AA61B3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FA764DC8-CEA6-42F3-8E66-7C768AAD275E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0805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EC6EE29E-F64A-419F-BFB0-EEDEB71953F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416285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592" imgH="591" progId="TCLayout.ActiveDocument.1">
                  <p:embed/>
                </p:oleObj>
              </mc:Choice>
              <mc:Fallback>
                <p:oleObj name="Diapositive think-cell" r:id="rId9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EC6EE29E-F64A-419F-BFB0-EEDEB71953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69526043-F22A-4ED3-B0A1-DD7C4F83AF9B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3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8" name="2. Slide Title">
            <a:extLst>
              <a:ext uri="{FF2B5EF4-FFF2-40B4-BE49-F238E27FC236}">
                <a16:creationId xmlns:a16="http://schemas.microsoft.com/office/drawing/2014/main" id="{EA735538-C733-4892-93A4-7B433D8B829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05712" y="3556229"/>
            <a:ext cx="9180576" cy="523220"/>
          </a:xfrm>
          <a:prstGeom prst="rect">
            <a:avLst/>
          </a:prstGeom>
        </p:spPr>
        <p:txBody>
          <a:bodyPr vert="horz">
            <a:spAutoFit/>
          </a:bodyPr>
          <a:lstStyle>
            <a:lvl1pPr rtl="0">
              <a:lnSpc>
                <a:spcPct val="105000"/>
              </a:lnSpc>
              <a:defRPr sz="3400"/>
            </a:lvl1pPr>
          </a:lstStyle>
          <a:p>
            <a:r>
              <a:rPr lang="en-US"/>
              <a:t>“Click to add quote</a:t>
            </a:r>
          </a:p>
        </p:txBody>
      </p:sp>
      <p:sp>
        <p:nvSpPr>
          <p:cNvPr id="6" name="3. Subtitle">
            <a:extLst>
              <a:ext uri="{FF2B5EF4-FFF2-40B4-BE49-F238E27FC236}">
                <a16:creationId xmlns:a16="http://schemas.microsoft.com/office/drawing/2014/main" id="{8DB5022C-F66C-4018-82F3-195571DDD527}"/>
              </a:ext>
            </a:extLst>
          </p:cNvPr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505712" y="4284630"/>
            <a:ext cx="91805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quote source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FAEB6FCE-50CC-4F2B-A5B3-CB508EDFCD46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97195F4E-ECA7-41A9-AFF3-0C4DAD103DA6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556D1499-3230-4098-85B2-D4CC7CA621F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484577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7990840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67C50C85-5FB9-4798-A8A4-1DA5B9F3ACC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6552B7E-7081-4EA8-9351-FE4C7216ADF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2514601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FF02B78-26C4-A315-BEAF-C108521A3B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710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750900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0A705F2-FD3E-F18B-FAF7-449A568DD2D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019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349082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6136AFA-9236-2781-8CEA-1201E63F31E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66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680795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7A35A62C-9A30-B88F-052F-F6334EB9684D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684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430994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B987DB7A-12B7-5484-2785-9B971932D415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375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648A5D5-75B9-4F02-A4CB-B3C65A9BF2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609918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648A5D5-75B9-4F02-A4CB-B3C65A9BF2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A58AAF75-30DC-408A-933A-149F2D14D18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5" name="Slide Number">
            <a:extLst>
              <a:ext uri="{FF2B5EF4-FFF2-40B4-BE49-F238E27FC236}">
                <a16:creationId xmlns:a16="http://schemas.microsoft.com/office/drawing/2014/main" id="{0AA537C7-2883-43C1-848C-3A4E9645077F}"/>
              </a:ext>
            </a:extLst>
          </p:cNvPr>
          <p:cNvSpPr>
            <a:spLocks noChangeArrowheads="1"/>
          </p:cNvSpPr>
          <p:nvPr userDrawn="1">
            <p:custDataLst>
              <p:tags r:id="rId3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2. Slide Title">
            <a:extLst>
              <a:ext uri="{FF2B5EF4-FFF2-40B4-BE49-F238E27FC236}">
                <a16:creationId xmlns:a16="http://schemas.microsoft.com/office/drawing/2014/main" id="{6C3D89FC-A4B9-4683-B64F-B0644150274F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54736" y="172212"/>
            <a:ext cx="11082528" cy="989512"/>
          </a:xfrm>
        </p:spPr>
        <p:txBody>
          <a:bodyPr vert="horz">
            <a:noAutofit/>
          </a:bodyPr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5. Source" hidden="1">
            <a:extLst>
              <a:ext uri="{FF2B5EF4-FFF2-40B4-BE49-F238E27FC236}">
                <a16:creationId xmlns:a16="http://schemas.microsoft.com/office/drawing/2014/main" id="{81E2484B-3E40-408C-A350-5EB40C8A09F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931AA88E-24E2-4493-A340-98EE8666A3B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72E0A90-23A9-40EF-D64C-FB618E1ECE92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063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20E9A7C-FB74-480B-8212-8CE5C1AF5D1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531475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6" imgW="592" imgH="591" progId="TCLayout.ActiveDocument.1">
                  <p:embed/>
                </p:oleObj>
              </mc:Choice>
              <mc:Fallback>
                <p:oleObj name="Diapositive think-cell" r:id="rId6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20E9A7C-FB74-480B-8212-8CE5C1AF5D1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">
            <a:extLst>
              <a:ext uri="{FF2B5EF4-FFF2-40B4-BE49-F238E27FC236}">
                <a16:creationId xmlns:a16="http://schemas.microsoft.com/office/drawing/2014/main" id="{6982A9EE-ED1D-4D7E-84CA-3C36D0891D68}"/>
              </a:ext>
            </a:extLst>
          </p:cNvPr>
          <p:cNvSpPr>
            <a:spLocks noChangeArrowheads="1"/>
          </p:cNvSpPr>
          <p:nvPr userDrawn="1">
            <p:custDataLst>
              <p:tags r:id="rId2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09F9A864-CDB7-4063-BBF8-591908AA18D0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BD5E1493-E8EF-4031-B447-85DA0B41811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C9EEC62-8127-E41F-8D56-7E4ADD9604F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23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139070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5EB93AF-254C-E2FE-C79D-D1F3DCCF463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813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203579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9F741700-5035-4E61-A4AC-1B3C7AE220D5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2500" b="1" i="0" baseline="0">
              <a:solidFill>
                <a:schemeClr val="bg1"/>
              </a:solidFill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sp>
        <p:nvSpPr>
          <p:cNvPr id="15" name="2. Slide Title">
            <a:extLst>
              <a:ext uri="{FF2B5EF4-FFF2-40B4-BE49-F238E27FC236}">
                <a16:creationId xmlns:a16="http://schemas.microsoft.com/office/drawing/2014/main" id="{699FD2C4-82B5-475E-9235-DB128978B618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82372"/>
            <a:ext cx="110825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A8BAFD1A-3C11-49E6-B76E-5166760AF118}"/>
              </a:ext>
            </a:extLst>
          </p:cNvPr>
          <p:cNvSpPr>
            <a:spLocks noGrp="1"/>
          </p:cNvSpPr>
          <p:nvPr>
            <p:ph type="body" sz="quarter" idx="17" hasCustomPrompt="1"/>
            <p:custDataLst>
              <p:tags r:id="rId6"/>
            </p:custDataLst>
          </p:nvPr>
        </p:nvSpPr>
        <p:spPr>
          <a:xfrm>
            <a:off x="7159752" y="78768"/>
            <a:ext cx="4480560" cy="123111"/>
          </a:xfrm>
        </p:spPr>
        <p:txBody>
          <a:bodyPr anchor="ctr" anchorCtr="0">
            <a:spAutoFit/>
          </a:bodyPr>
          <a:lstStyle>
            <a:lvl1pPr algn="r" rtl="0">
              <a:defRPr sz="800">
                <a:latin typeface="+mn-lt"/>
              </a:defRPr>
            </a:lvl1pPr>
          </a:lstStyle>
          <a:p>
            <a:pPr lvl="0"/>
            <a:r>
              <a:rPr lang="en-US"/>
              <a:t>Chapter › Topic</a:t>
            </a:r>
          </a:p>
        </p:txBody>
      </p:sp>
      <p:sp>
        <p:nvSpPr>
          <p:cNvPr id="12" name="3. Subtitle">
            <a:extLst>
              <a:ext uri="{FF2B5EF4-FFF2-40B4-BE49-F238E27FC236}">
                <a16:creationId xmlns:a16="http://schemas.microsoft.com/office/drawing/2014/main" id="{1EE9FF4B-7331-4DE1-A594-C0C335ED5BE5}"/>
              </a:ext>
            </a:extLst>
          </p:cNvPr>
          <p:cNvSpPr>
            <a:spLocks noGrp="1"/>
          </p:cNvSpPr>
          <p:nvPr>
            <p:ph type="subTitle" idx="1"/>
            <p:custDataLst>
              <p:tags r:id="rId7"/>
            </p:custDataLst>
          </p:nvPr>
        </p:nvSpPr>
        <p:spPr>
          <a:xfrm>
            <a:off x="554736" y="919250"/>
            <a:ext cx="11082528" cy="246221"/>
          </a:xfrm>
        </p:spPr>
        <p:txBody>
          <a:bodyPr anchor="ctr" anchorCtr="0"/>
          <a:lstStyle>
            <a:lvl1pPr rtl="0">
              <a:defRPr/>
            </a:lvl1pPr>
          </a:lstStyle>
          <a:p>
            <a:r>
              <a:rPr lang="en-US" sz="160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69353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B57706ED-EEA5-1E73-A88A-E2373C9A7B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907325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57706ED-EEA5-1E73-A88A-E2373C9A7B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1583504" y="6525360"/>
            <a:ext cx="8858251" cy="295275"/>
          </a:xfrm>
          <a:prstGeom prst="rect">
            <a:avLst/>
          </a:prstGeom>
        </p:spPr>
        <p:txBody>
          <a:bodyPr/>
          <a:lstStyle>
            <a:lvl1pPr algn="ctr" rtl="0">
              <a:defRPr sz="1001" b="1"/>
            </a:lvl1pPr>
          </a:lstStyle>
          <a:p>
            <a:pPr>
              <a:defRPr/>
            </a:pPr>
            <a:r>
              <a:rPr lang="en-US">
                <a:solidFill>
                  <a:srgbClr val="61A322"/>
                </a:solidFill>
              </a:rPr>
              <a:t>- Opportunite partenariat TKIS- Novembre 2017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6F1C2FC9-5E81-42B2-B1F6-7DCEC931389F}" type="slidenum">
              <a:rPr lang="en-US" smtClean="0">
                <a:solidFill>
                  <a:srgbClr val="61A322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61A322"/>
              </a:solidFill>
            </a:endParaRPr>
          </a:p>
        </p:txBody>
      </p:sp>
      <p:sp>
        <p:nvSpPr>
          <p:cNvPr id="5" name="Espace réservé du titre 1"/>
          <p:cNvSpPr>
            <a:spLocks noGrp="1"/>
          </p:cNvSpPr>
          <p:nvPr>
            <p:ph type="title" hasCustomPrompt="1"/>
          </p:nvPr>
        </p:nvSpPr>
        <p:spPr bwMode="gray">
          <a:xfrm>
            <a:off x="152400" y="106721"/>
            <a:ext cx="11887200" cy="906462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rtl="0">
              <a:defRPr/>
            </a:lvl1pPr>
          </a:lstStyle>
          <a:p>
            <a:r>
              <a:rPr lang="en-US"/>
              <a:t>Cliquez pour modifier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2971094836"/>
      </p:ext>
    </p:extLst>
  </p:cSld>
  <p:clrMapOvr>
    <a:masterClrMapping/>
  </p:clrMapOvr>
  <p:transition spd="med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2AE21717-6B46-DB8F-E5E0-F7EF66BE200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733211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2AE21717-6B46-DB8F-E5E0-F7EF66BE200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364135B-FA96-BACA-8107-31F0047D3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281BC-4D89-C191-9DF4-1806DFD24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659296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DADB43EF-B4CB-4B8A-9F50-4533E54B0EC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1944451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395" imgH="396" progId="TCLayout.ActiveDocument.1">
                  <p:embed/>
                </p:oleObj>
              </mc:Choice>
              <mc:Fallback>
                <p:oleObj name="Diapositive think-cell" r:id="rId4" imgW="395" imgH="396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DADB43EF-B4CB-4B8A-9F50-4533E54B0EC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>
            <a:extLst>
              <a:ext uri="{FF2B5EF4-FFF2-40B4-BE49-F238E27FC236}">
                <a16:creationId xmlns:a16="http://schemas.microsoft.com/office/drawing/2014/main" id="{54B8C1AD-C770-4469-A343-71E44283A3D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rtl="0"/>
            <a:endParaRPr lang="en-US" sz="2600" b="0" i="0" baseline="0">
              <a:latin typeface="Arial" panose="020B0604020202020204" pitchFamily="34" charset="0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9" name="Title Placeholder 16">
            <a:extLst>
              <a:ext uri="{FF2B5EF4-FFF2-40B4-BE49-F238E27FC236}">
                <a16:creationId xmlns:a16="http://schemas.microsoft.com/office/drawing/2014/main" id="{3DC37C83-F93F-4ECE-8490-5D2D2CD7D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2" y="120902"/>
            <a:ext cx="11522075" cy="71387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rtl="0"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0D7BB02-A273-B0C1-EF93-8E2269E59F94}"/>
              </a:ext>
            </a:extLst>
          </p:cNvPr>
          <p:cNvCxnSpPr>
            <a:cxnSpLocks/>
          </p:cNvCxnSpPr>
          <p:nvPr userDrawn="1"/>
        </p:nvCxnSpPr>
        <p:spPr>
          <a:xfrm>
            <a:off x="0" y="1041400"/>
            <a:ext cx="11857037" cy="0"/>
          </a:xfrm>
          <a:prstGeom prst="line">
            <a:avLst/>
          </a:prstGeom>
          <a:ln>
            <a:solidFill>
              <a:srgbClr val="0E6A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E0163DD-DF75-E352-59AC-2504197605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2387" y="6486099"/>
            <a:ext cx="374651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algn="r" defTabSz="914400" rtl="0" eaLnBrk="1" latinLnBrk="0" hangingPunct="1">
              <a:defRPr lang="en-US" sz="900" b="1" kern="120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EE14A77-D24D-4D8A-AA7F-5F77370DB092}" type="slidenum">
              <a:rPr lang="en-US" smtClean="0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31CA8BE-9E3B-6266-F990-2C5726291E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963" y="6486099"/>
            <a:ext cx="9964422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38D"/>
              </a:buClr>
              <a:buSzTx/>
              <a:buFont typeface="Wingdings" panose="05000000000000000000" pitchFamily="2" charset="2"/>
              <a:buNone/>
              <a:tabLst/>
              <a:defRPr lang="en-US" sz="800" kern="120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Footprint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0B6D75-962A-6BC0-A1A7-E86D6C4CBBD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23" y="6376755"/>
            <a:ext cx="909725" cy="48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527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155546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lt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 bwMode="ltGray"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 bwMode="ltGray"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088009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8336772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rgbClr val="287A38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967703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>
            <a:extLst>
              <a:ext uri="{FF2B5EF4-FFF2-40B4-BE49-F238E27FC236}">
                <a16:creationId xmlns:a16="http://schemas.microsoft.com/office/drawing/2014/main" id="{9BA84E71-6FE7-4585-B82E-BE560331194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277163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10" name="Object 9" hidden="1">
                        <a:extLst>
                          <a:ext uri="{FF2B5EF4-FFF2-40B4-BE49-F238E27FC236}">
                            <a16:creationId xmlns:a16="http://schemas.microsoft.com/office/drawing/2014/main" id="{9BA84E71-6FE7-4585-B82E-BE56033119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 hidden="1">
            <a:extLst>
              <a:ext uri="{FF2B5EF4-FFF2-40B4-BE49-F238E27FC236}">
                <a16:creationId xmlns:a16="http://schemas.microsoft.com/office/drawing/2014/main" id="{D62A08AB-557D-4245-84FA-9DB6B6C6845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lnSpc>
                <a:spcPct val="100000"/>
              </a:lnSpc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FB4BF85-6002-4998-80DC-DC1B92544D1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0E2D5DBB-C1B8-4A27-836D-C2E6D553234D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A2582D75-79F8-4634-92EF-A9F0840C018B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4847274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719744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67C50C85-5FB9-4798-A8A4-1DA5B9F3ACC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6552B7E-7081-4EA8-9351-FE4C7216ADF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2514601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FF02B78-26C4-A315-BEAF-C108521A3B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060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0918753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0A705F2-FD3E-F18B-FAF7-449A568DD2D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7873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3511096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B987DB7A-12B7-5484-2785-9B971932D415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7882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DADB43EF-B4CB-4B8A-9F50-4533E54B0EC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7062181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395" imgH="396" progId="TCLayout.ActiveDocument.1">
                  <p:embed/>
                </p:oleObj>
              </mc:Choice>
              <mc:Fallback>
                <p:oleObj name="Diapositive think-cell" r:id="rId4" imgW="395" imgH="396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DADB43EF-B4CB-4B8A-9F50-4533E54B0EC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>
            <a:extLst>
              <a:ext uri="{FF2B5EF4-FFF2-40B4-BE49-F238E27FC236}">
                <a16:creationId xmlns:a16="http://schemas.microsoft.com/office/drawing/2014/main" id="{54B8C1AD-C770-4469-A343-71E44283A3D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rtl="0"/>
            <a:endParaRPr lang="en-US" sz="2600" b="0" i="0" baseline="0">
              <a:latin typeface="Arial" panose="020B0604020202020204" pitchFamily="34" charset="0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9" name="Title Placeholder 16">
            <a:extLst>
              <a:ext uri="{FF2B5EF4-FFF2-40B4-BE49-F238E27FC236}">
                <a16:creationId xmlns:a16="http://schemas.microsoft.com/office/drawing/2014/main" id="{3DC37C83-F93F-4ECE-8490-5D2D2CD7D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2" y="120902"/>
            <a:ext cx="11522075" cy="71387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rtl="0"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0D7BB02-A273-B0C1-EF93-8E2269E59F94}"/>
              </a:ext>
            </a:extLst>
          </p:cNvPr>
          <p:cNvCxnSpPr>
            <a:cxnSpLocks/>
          </p:cNvCxnSpPr>
          <p:nvPr userDrawn="1"/>
        </p:nvCxnSpPr>
        <p:spPr>
          <a:xfrm>
            <a:off x="0" y="1041400"/>
            <a:ext cx="11857037" cy="0"/>
          </a:xfrm>
          <a:prstGeom prst="line">
            <a:avLst/>
          </a:prstGeom>
          <a:ln>
            <a:solidFill>
              <a:srgbClr val="0E6A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E0163DD-DF75-E352-59AC-2504197605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2387" y="6486099"/>
            <a:ext cx="374651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algn="r" defTabSz="914400" rtl="0" eaLnBrk="1" latinLnBrk="0" hangingPunct="1">
              <a:defRPr lang="en-US" sz="900" b="1" kern="120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EE14A77-D24D-4D8A-AA7F-5F77370DB092}" type="slidenum">
              <a:rPr lang="en-US" smtClean="0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31CA8BE-9E3B-6266-F990-2C5726291E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963" y="6486099"/>
            <a:ext cx="9964422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38D"/>
              </a:buClr>
              <a:buSzTx/>
              <a:buFont typeface="Wingdings" panose="05000000000000000000" pitchFamily="2" charset="2"/>
              <a:buNone/>
              <a:tabLst/>
              <a:defRPr lang="en-US" sz="800" kern="120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Footprint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0B6D75-962A-6BC0-A1A7-E86D6C4CBBD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23" y="6376755"/>
            <a:ext cx="909725" cy="48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3711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DADB43EF-B4CB-4B8A-9F50-4533E54B0EC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0131779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395" imgH="396" progId="TCLayout.ActiveDocument.1">
                  <p:embed/>
                </p:oleObj>
              </mc:Choice>
              <mc:Fallback>
                <p:oleObj name="Diapositive think-cell" r:id="rId4" imgW="395" imgH="396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DADB43EF-B4CB-4B8A-9F50-4533E54B0EC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6033696F-A0AA-D9AC-52BC-5E856205AD85}"/>
              </a:ext>
            </a:extLst>
          </p:cNvPr>
          <p:cNvSpPr/>
          <p:nvPr userDrawn="1"/>
        </p:nvSpPr>
        <p:spPr>
          <a:xfrm>
            <a:off x="1" y="0"/>
            <a:ext cx="12192000" cy="983673"/>
          </a:xfrm>
          <a:prstGeom prst="rect">
            <a:avLst/>
          </a:prstGeom>
          <a:solidFill>
            <a:srgbClr val="0E6A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ctangle 6" hidden="1">
            <a:extLst>
              <a:ext uri="{FF2B5EF4-FFF2-40B4-BE49-F238E27FC236}">
                <a16:creationId xmlns:a16="http://schemas.microsoft.com/office/drawing/2014/main" id="{54B8C1AD-C770-4469-A343-71E44283A3D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rtl="0"/>
            <a:endParaRPr lang="en-US" sz="2600" b="0" i="0" baseline="0">
              <a:latin typeface="Arial" panose="020B0604020202020204" pitchFamily="34" charset="0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9" name="Title Placeholder 16">
            <a:extLst>
              <a:ext uri="{FF2B5EF4-FFF2-40B4-BE49-F238E27FC236}">
                <a16:creationId xmlns:a16="http://schemas.microsoft.com/office/drawing/2014/main" id="{3DC37C83-F93F-4ECE-8490-5D2D2CD7D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120902"/>
            <a:ext cx="11522076" cy="71387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rtl="0">
              <a:defRPr lang="en-US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7EBD30-7641-CE3A-2073-976D5A836EC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23" y="6376755"/>
            <a:ext cx="909725" cy="48124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D0EC390-5382-5A49-AFCE-2E0B54CF3F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2387" y="6486099"/>
            <a:ext cx="374651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algn="r" defTabSz="914400" rtl="0" eaLnBrk="1" latinLnBrk="0" hangingPunct="1">
              <a:defRPr lang="en-US" sz="900" b="1" kern="120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EE14A77-D24D-4D8A-AA7F-5F77370DB092}" type="slidenum">
              <a:rPr lang="en-US" smtClean="0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5C7365A-9F33-E3F7-938F-01A1DC44D8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963" y="6486099"/>
            <a:ext cx="9964422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38D"/>
              </a:buClr>
              <a:buSzTx/>
              <a:buFont typeface="Wingdings" panose="05000000000000000000" pitchFamily="2" charset="2"/>
              <a:buNone/>
              <a:tabLst/>
              <a:defRPr lang="en-US" sz="800" kern="120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Footprint</a:t>
            </a:r>
          </a:p>
        </p:txBody>
      </p:sp>
    </p:spTree>
    <p:extLst>
      <p:ext uri="{BB962C8B-B14F-4D97-AF65-F5344CB8AC3E}">
        <p14:creationId xmlns:p14="http://schemas.microsoft.com/office/powerpoint/2010/main" val="232568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DADB43EF-B4CB-4B8A-9F50-4533E54B0EC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1537129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395" imgH="396" progId="TCLayout.ActiveDocument.1">
                  <p:embed/>
                </p:oleObj>
              </mc:Choice>
              <mc:Fallback>
                <p:oleObj name="Diapositive think-cell" r:id="rId4" imgW="395" imgH="396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DADB43EF-B4CB-4B8A-9F50-4533E54B0EC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A852BAD1-1131-E096-3B84-944E4EB72A3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ctangle 6" hidden="1">
            <a:extLst>
              <a:ext uri="{FF2B5EF4-FFF2-40B4-BE49-F238E27FC236}">
                <a16:creationId xmlns:a16="http://schemas.microsoft.com/office/drawing/2014/main" id="{54B8C1AD-C770-4469-A343-71E44283A3D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rtl="0"/>
            <a:endParaRPr lang="en-US" sz="2600" b="0" i="0" baseline="0">
              <a:latin typeface="Arial" panose="020B0604020202020204" pitchFamily="34" charset="0"/>
              <a:ea typeface="+mn-ea"/>
              <a:cs typeface="+mn-cs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8652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3841388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25619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355588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39963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358181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73183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826357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F1D49ED-73DC-42FA-90EF-9D60EE45F9B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928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1958723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F1D49ED-73DC-42FA-90EF-9D60EE45F9B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0602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5523462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CE84435-1B0E-41AE-802A-68961718CEA3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8146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07724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rgbClr val="287A38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267873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527693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67C50C85-5FB9-4798-A8A4-1DA5B9F3ACC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6552B7E-7081-4EA8-9351-FE4C7216ADF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2514601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FF02B78-26C4-A315-BEAF-C108521A3B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925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495676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262961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rast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685517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10719AB-412F-64B5-8E18-F9049A58A00E}"/>
              </a:ext>
            </a:extLst>
          </p:cNvPr>
          <p:cNvSpPr/>
          <p:nvPr userDrawn="1"/>
        </p:nvSpPr>
        <p:spPr bwMode="ltGray">
          <a:xfrm>
            <a:off x="0" y="0"/>
            <a:ext cx="12192000" cy="6857999"/>
          </a:xfrm>
          <a:prstGeom prst="rect">
            <a:avLst/>
          </a:prstGeom>
          <a:solidFill>
            <a:srgbClr val="287A38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6552D93-8C10-F9BC-8F22-AFD70AFFEE2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2171701"/>
            <a:ext cx="12192000" cy="4686300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64D2D3-493A-6B0E-DFAB-288EC05F1212}"/>
              </a:ext>
            </a:extLst>
          </p:cNvPr>
          <p:cNvSpPr/>
          <p:nvPr userDrawn="1"/>
        </p:nvSpPr>
        <p:spPr bwMode="ltGray">
          <a:xfrm>
            <a:off x="547688" y="1407886"/>
            <a:ext cx="11644312" cy="2699657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16E8F68D-B8F9-9D51-A2E9-6C61FE3E312B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auto">
          <a:xfrm>
            <a:off x="779690" y="3600625"/>
            <a:ext cx="10859860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1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72DB6BB4-0853-D463-7740-2920E373F05F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auto">
          <a:xfrm>
            <a:off x="779690" y="3173212"/>
            <a:ext cx="10859860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1836AF6F-48FA-0277-EE77-77D525FE5382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auto">
          <a:xfrm>
            <a:off x="779690" y="1699360"/>
            <a:ext cx="10859860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 rtl="0">
              <a:defRPr lang="en-US" sz="4400" b="1" dirty="0"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39029D19-227E-EA1A-7F2E-003357F4CB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65324" y="211736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147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rast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5084163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09504796-C513-466F-F400-47FD66622145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F74B235C-D71B-456C-B060-E1104041F3BB}"/>
              </a:ext>
            </a:extLst>
          </p:cNvPr>
          <p:cNvSpPr/>
          <p:nvPr userDrawn="1"/>
        </p:nvSpPr>
        <p:spPr bwMode="ltGray">
          <a:xfrm>
            <a:off x="5537199" y="158750"/>
            <a:ext cx="6654088" cy="6697443"/>
          </a:xfrm>
          <a:custGeom>
            <a:avLst/>
            <a:gdLst>
              <a:gd name="connsiteX0" fmla="*/ 5729910 w 6654088"/>
              <a:gd name="connsiteY0" fmla="*/ 0 h 6697443"/>
              <a:gd name="connsiteX1" fmla="*/ 6654088 w 6654088"/>
              <a:gd name="connsiteY1" fmla="*/ 0 h 6697443"/>
              <a:gd name="connsiteX2" fmla="*/ 6654088 w 6654088"/>
              <a:gd name="connsiteY2" fmla="*/ 6697443 h 6697443"/>
              <a:gd name="connsiteX3" fmla="*/ 5729910 w 6654088"/>
              <a:gd name="connsiteY3" fmla="*/ 6697443 h 6697443"/>
              <a:gd name="connsiteX4" fmla="*/ 5729910 w 6654088"/>
              <a:gd name="connsiteY4" fmla="*/ 3145767 h 6697443"/>
              <a:gd name="connsiteX5" fmla="*/ 0 w 6654088"/>
              <a:gd name="connsiteY5" fmla="*/ 1416446 h 6697443"/>
              <a:gd name="connsiteX6" fmla="*/ 5729910 w 6654088"/>
              <a:gd name="connsiteY6" fmla="*/ 2 h 6697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4088" h="6697443">
                <a:moveTo>
                  <a:pt x="5729910" y="0"/>
                </a:moveTo>
                <a:lnTo>
                  <a:pt x="6654088" y="0"/>
                </a:lnTo>
                <a:lnTo>
                  <a:pt x="6654088" y="6697443"/>
                </a:lnTo>
                <a:lnTo>
                  <a:pt x="5729910" y="6697443"/>
                </a:lnTo>
                <a:lnTo>
                  <a:pt x="5729910" y="3145767"/>
                </a:lnTo>
                <a:lnTo>
                  <a:pt x="0" y="1416446"/>
                </a:lnTo>
                <a:lnTo>
                  <a:pt x="5729910" y="2"/>
                </a:lnTo>
                <a:close/>
              </a:path>
            </a:pathLst>
          </a:custGeom>
          <a:solidFill>
            <a:srgbClr val="1A5225">
              <a:alpha val="7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719094B-3E78-AA7D-A6C3-26232D73A1E4}"/>
              </a:ext>
            </a:extLst>
          </p:cNvPr>
          <p:cNvSpPr/>
          <p:nvPr userDrawn="1"/>
        </p:nvSpPr>
        <p:spPr bwMode="ltGray">
          <a:xfrm>
            <a:off x="5552599" y="1586629"/>
            <a:ext cx="6655414" cy="5321874"/>
          </a:xfrm>
          <a:custGeom>
            <a:avLst/>
            <a:gdLst>
              <a:gd name="connsiteX0" fmla="*/ 0 w 6371772"/>
              <a:gd name="connsiteY0" fmla="*/ 0 h 5138057"/>
              <a:gd name="connsiteX1" fmla="*/ 6371772 w 6371772"/>
              <a:gd name="connsiteY1" fmla="*/ 1857828 h 5138057"/>
              <a:gd name="connsiteX2" fmla="*/ 6371772 w 6371772"/>
              <a:gd name="connsiteY2" fmla="*/ 5138057 h 5138057"/>
              <a:gd name="connsiteX3" fmla="*/ 2772229 w 6371772"/>
              <a:gd name="connsiteY3" fmla="*/ 5138057 h 5138057"/>
              <a:gd name="connsiteX4" fmla="*/ 0 w 6371772"/>
              <a:gd name="connsiteY4" fmla="*/ 4354285 h 5138057"/>
              <a:gd name="connsiteX5" fmla="*/ 0 w 6371772"/>
              <a:gd name="connsiteY5" fmla="*/ 14514 h 5138057"/>
              <a:gd name="connsiteX6" fmla="*/ 0 w 6371772"/>
              <a:gd name="connsiteY6" fmla="*/ 0 h 513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71772" h="5138057">
                <a:moveTo>
                  <a:pt x="0" y="0"/>
                </a:moveTo>
                <a:lnTo>
                  <a:pt x="6371772" y="1857828"/>
                </a:lnTo>
                <a:lnTo>
                  <a:pt x="6371772" y="5138057"/>
                </a:lnTo>
                <a:lnTo>
                  <a:pt x="2772229" y="5138057"/>
                </a:lnTo>
                <a:lnTo>
                  <a:pt x="0" y="4354285"/>
                </a:lnTo>
                <a:lnTo>
                  <a:pt x="0" y="14514"/>
                </a:lnTo>
                <a:lnTo>
                  <a:pt x="0" y="0"/>
                </a:lnTo>
                <a:close/>
              </a:path>
            </a:pathLst>
          </a:custGeom>
          <a:solidFill>
            <a:srgbClr val="287A38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404955C-7B1D-A8DE-450F-950AAA340730}"/>
              </a:ext>
            </a:extLst>
          </p:cNvPr>
          <p:cNvCxnSpPr>
            <a:cxnSpLocks/>
          </p:cNvCxnSpPr>
          <p:nvPr userDrawn="1"/>
        </p:nvCxnSpPr>
        <p:spPr bwMode="ltGray">
          <a:xfrm>
            <a:off x="5769580" y="5190226"/>
            <a:ext cx="966326" cy="0"/>
          </a:xfrm>
          <a:prstGeom prst="line">
            <a:avLst/>
          </a:prstGeom>
          <a:noFill/>
          <a:ln w="76200" cap="rnd" cmpd="sng" algn="ctr">
            <a:solidFill>
              <a:srgbClr val="F28631"/>
            </a:solidFill>
            <a:prstDash val="solid"/>
            <a:miter lim="800000"/>
            <a:tailEnd type="none"/>
          </a:ln>
          <a:effectLst/>
        </p:spPr>
      </p:cxnSp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F540778B-7078-0067-7B92-67BC13D9513F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auto">
          <a:xfrm>
            <a:off x="5769580" y="5823520"/>
            <a:ext cx="594140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AEF8F3B5-9E2C-7BD4-69D3-BC7972556CB5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auto">
          <a:xfrm>
            <a:off x="5769580" y="5352984"/>
            <a:ext cx="594140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79F50FEF-2095-9F60-2FF4-C69BADCF933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auto">
          <a:xfrm>
            <a:off x="5769580" y="3919472"/>
            <a:ext cx="5941408" cy="110799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 rtl="0">
              <a:def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8AA0F4C-4910-3644-E974-675C925B17E9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437045" y="1196752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393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st 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6D01440F-CB45-4B1E-BF2B-97953CB3550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495543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6D01440F-CB45-4B1E-BF2B-97953CB3550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ED3A330D-704F-4050-81F6-50A136E7860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2. Slide Title">
            <a:extLst>
              <a:ext uri="{FF2B5EF4-FFF2-40B4-BE49-F238E27FC236}">
                <a16:creationId xmlns:a16="http://schemas.microsoft.com/office/drawing/2014/main" id="{5C829ED6-90BF-4B02-AD53-C2B66EC5467C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11082528" cy="731520"/>
          </a:xfr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2" name="3. Subtitle">
            <a:extLst>
              <a:ext uri="{FF2B5EF4-FFF2-40B4-BE49-F238E27FC236}">
                <a16:creationId xmlns:a16="http://schemas.microsoft.com/office/drawing/2014/main" id="{0F8ABF34-9C24-45F4-B9AE-EDBE37FAC548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5" name="Slide Number">
            <a:extLst>
              <a:ext uri="{FF2B5EF4-FFF2-40B4-BE49-F238E27FC236}">
                <a16:creationId xmlns:a16="http://schemas.microsoft.com/office/drawing/2014/main" id="{E4920261-0593-4AC5-992E-73B8CB0A1C71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5. Source" hidden="1">
            <a:extLst>
              <a:ext uri="{FF2B5EF4-FFF2-40B4-BE49-F238E27FC236}">
                <a16:creationId xmlns:a16="http://schemas.microsoft.com/office/drawing/2014/main" id="{0CC39C66-1ED1-4BBF-87FB-6C74C9A461BE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0364ABB4-AE33-4DE9-A20C-DBDBFEC0CA1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3400636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s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6EDB0C68-81D8-4BCB-8FED-587D098337D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76926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6EDB0C68-81D8-4BCB-8FED-587D098337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98EAA134-9792-4D41-898E-A83D3A4E3D6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74A6D15-9D93-480F-A207-CA245151AE26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33F722E2-991C-4728-97C9-8D281DB3C59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79744E48-04EF-4FA7-AF06-13E2E4A9BC5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31805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st Mid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E10AAB5F-CF0A-4C58-81CA-92C1A8CB900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5320882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E10AAB5F-CF0A-4C58-81CA-92C1A8CB90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8DA53433-5DFE-4583-A5C0-DE3F3C3DDE8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3044280"/>
            <a:ext cx="5065776" cy="769441"/>
          </a:xfrm>
          <a:prstGeom prst="rect">
            <a:avLst/>
          </a:prstGeom>
        </p:spPr>
        <p:txBody>
          <a:bodyPr vert="horz" rIns="365760" anchor="ctr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8CFBA6B2-A084-4532-80C0-2629A5553A76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677DA9EB-F148-4622-AB71-9F38D348578D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29A5BC72-B58B-4282-B0EA-EE79CC589D7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7031528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st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F98064E9-3153-4628-A7D5-81F8DEADB0D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6831083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F98064E9-3153-4628-A7D5-81F8DEADB0D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A4FCABF2-1291-4CAB-A39C-0FDD2FD8A1F5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2. Slide Title">
            <a:extLst>
              <a:ext uri="{FF2B5EF4-FFF2-40B4-BE49-F238E27FC236}">
                <a16:creationId xmlns:a16="http://schemas.microsoft.com/office/drawing/2014/main" id="{E222DC4C-FD9F-4495-B0EA-3E6F1E35596A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4580468"/>
            <a:ext cx="11082528" cy="677108"/>
          </a:xfrm>
        </p:spPr>
        <p:txBody>
          <a:bodyPr vert="horz" anchor="b">
            <a:noAutofit/>
          </a:bodyPr>
          <a:lstStyle>
            <a:lvl1pPr rtl="0">
              <a:lnSpc>
                <a:spcPct val="100000"/>
              </a:lnSpc>
              <a:defRPr sz="44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lide Number">
            <a:extLst>
              <a:ext uri="{FF2B5EF4-FFF2-40B4-BE49-F238E27FC236}">
                <a16:creationId xmlns:a16="http://schemas.microsoft.com/office/drawing/2014/main" id="{9AC4B822-CA6B-4F05-8715-F74C6D5D34B1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4376B40D-309A-4442-81B2-638CDEBB2F7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8F89071A-FCD4-4931-B959-81108D770B1E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0166634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st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F52273FB-3270-4181-86FF-C1D92782D49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8136062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592" imgH="591" progId="TCLayout.ActiveDocument.1">
                  <p:embed/>
                </p:oleObj>
              </mc:Choice>
              <mc:Fallback>
                <p:oleObj name="Diapositive think-cell" r:id="rId9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F52273FB-3270-4181-86FF-C1D92782D4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8DE3D51E-EFF4-4CED-8D1C-0D351D7D327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3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2. Slide Title">
            <a:extLst>
              <a:ext uri="{FF2B5EF4-FFF2-40B4-BE49-F238E27FC236}">
                <a16:creationId xmlns:a16="http://schemas.microsoft.com/office/drawing/2014/main" id="{FB296734-15F7-4BDF-BF7F-AD560B3E09D7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05712" y="3556229"/>
            <a:ext cx="9180576" cy="523220"/>
          </a:xfrm>
          <a:prstGeom prst="rect">
            <a:avLst/>
          </a:prstGeom>
        </p:spPr>
        <p:txBody>
          <a:bodyPr vert="horz">
            <a:spAutoFit/>
          </a:bodyPr>
          <a:lstStyle>
            <a:lvl1pPr rtl="0">
              <a:lnSpc>
                <a:spcPct val="105000"/>
              </a:lnSpc>
              <a:defRPr sz="34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“Click to add quote</a:t>
            </a:r>
          </a:p>
        </p:txBody>
      </p:sp>
      <p:sp>
        <p:nvSpPr>
          <p:cNvPr id="9" name="3. Subtitle">
            <a:extLst>
              <a:ext uri="{FF2B5EF4-FFF2-40B4-BE49-F238E27FC236}">
                <a16:creationId xmlns:a16="http://schemas.microsoft.com/office/drawing/2014/main" id="{F91EA195-0A6B-4141-BE0A-C29B8632D98B}"/>
              </a:ext>
            </a:extLst>
          </p:cNvPr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505712" y="4284630"/>
            <a:ext cx="91805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quote source</a:t>
            </a:r>
          </a:p>
        </p:txBody>
      </p:sp>
      <p:sp>
        <p:nvSpPr>
          <p:cNvPr id="8" name="Slide Number">
            <a:extLst>
              <a:ext uri="{FF2B5EF4-FFF2-40B4-BE49-F238E27FC236}">
                <a16:creationId xmlns:a16="http://schemas.microsoft.com/office/drawing/2014/main" id="{9A085514-D1F6-4D77-A23F-C5C66C21AB2E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5. Source" hidden="1">
            <a:extLst>
              <a:ext uri="{FF2B5EF4-FFF2-40B4-BE49-F238E27FC236}">
                <a16:creationId xmlns:a16="http://schemas.microsoft.com/office/drawing/2014/main" id="{C5FBD0AF-1EDD-41EB-9A6E-173435ADFFE5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878CBA30-A797-424E-A56B-F43F015ECE96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26919318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1/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3A3BA4A-22A3-4843-892F-E42C155B428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2182454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3A3BA4A-22A3-4843-892F-E42C155B428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A2BA1E0C-CA9F-489D-B144-727B655BD19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RectangleDark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7C125983-42A9-42F7-AA00-F56CD87B28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anchor="b">
            <a:noAutofit/>
          </a:bodyPr>
          <a:lstStyle>
            <a:lvl1pPr rtl="0">
              <a:defRPr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D41FF9F-DFB7-4DFF-B338-08A2CA649393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064AC035-5239-45FF-8383-33CBCD30D33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E97B40B-AFF2-4819-823D-9831ADC756C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2514601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A2BB8DE6-56FF-127E-1616-2A317A0ED231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295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1/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2" hidden="1">
            <a:extLst>
              <a:ext uri="{FF2B5EF4-FFF2-40B4-BE49-F238E27FC236}">
                <a16:creationId xmlns:a16="http://schemas.microsoft.com/office/drawing/2014/main" id="{D6AD2A36-39D2-411F-97A0-A924098965A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0204080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4" name="Object 2" hidden="1">
                        <a:extLst>
                          <a:ext uri="{FF2B5EF4-FFF2-40B4-BE49-F238E27FC236}">
                            <a16:creationId xmlns:a16="http://schemas.microsoft.com/office/drawing/2014/main" id="{D6AD2A36-39D2-411F-97A0-A924098965A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6FA1A46-CC63-4D80-904D-B75922926F0D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RectangleDark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2. Slide Title">
            <a:extLst>
              <a:ext uri="{FF2B5EF4-FFF2-40B4-BE49-F238E27FC236}">
                <a16:creationId xmlns:a16="http://schemas.microsoft.com/office/drawing/2014/main" id="{F2EA5A09-84EC-4368-8C76-0BEA141A43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anchor="b">
            <a:noAutofit/>
          </a:bodyPr>
          <a:lstStyle>
            <a:lvl1pPr algn="l" rtl="0">
              <a:defRPr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3. Subtitle">
            <a:extLst>
              <a:ext uri="{FF2B5EF4-FFF2-40B4-BE49-F238E27FC236}">
                <a16:creationId xmlns:a16="http://schemas.microsoft.com/office/drawing/2014/main" id="{4BAE0A91-D3D3-4C9A-9F81-3C13D960A341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5. Source" hidden="1">
            <a:extLst>
              <a:ext uri="{FF2B5EF4-FFF2-40B4-BE49-F238E27FC236}">
                <a16:creationId xmlns:a16="http://schemas.microsoft.com/office/drawing/2014/main" id="{6BA86AD8-0ECF-4EA8-B346-D8EA2716E80C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2635D98B-97DC-4A80-82A3-A8B3C701B736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5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7510617-ED9D-B2C5-F91E-1695D4A6995D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042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1/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F17EEF9-3DB9-4A02-BE2D-DE37DFD2B16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935344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92" imgH="591" progId="TCLayout.ActiveDocument.1">
                  <p:embed/>
                </p:oleObj>
              </mc:Choice>
              <mc:Fallback>
                <p:oleObj name="Diapositive think-cell" r:id="rId10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F17EEF9-3DB9-4A02-BE2D-DE37DFD2B1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8F6D83EC-F243-46BA-8827-531E63D39DA3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RectangleDark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2. Slide Title">
            <a:extLst>
              <a:ext uri="{FF2B5EF4-FFF2-40B4-BE49-F238E27FC236}">
                <a16:creationId xmlns:a16="http://schemas.microsoft.com/office/drawing/2014/main" id="{80B9914A-DB55-4BC1-945B-6BCB69651471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3. Subtitle">
            <a:extLst>
              <a:ext uri="{FF2B5EF4-FFF2-40B4-BE49-F238E27FC236}">
                <a16:creationId xmlns:a16="http://schemas.microsoft.com/office/drawing/2014/main" id="{DFAFB1F1-9351-4B71-8B28-70BD6B35E3B1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9" name="5. Source" hidden="1">
            <a:extLst>
              <a:ext uri="{FF2B5EF4-FFF2-40B4-BE49-F238E27FC236}">
                <a16:creationId xmlns:a16="http://schemas.microsoft.com/office/drawing/2014/main" id="{4F4B7457-0497-46CF-9E9B-69EB8E74CC15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A6404B0A-A2B8-4CC0-AACE-22B9A9D22DC4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2D74B18-0A98-D003-207F-DB0CA88927D2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11164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2/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FCB55F70-6D9A-415C-82BE-CBDB3A3541E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5482434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FCB55F70-6D9A-415C-82BE-CBDB3A3541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C7B8DBD3-5ABF-4E0A-9F2E-53C58888D156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2. Slide Title">
            <a:extLst>
              <a:ext uri="{FF2B5EF4-FFF2-40B4-BE49-F238E27FC236}">
                <a16:creationId xmlns:a16="http://schemas.microsoft.com/office/drawing/2014/main" id="{E1D61C74-F3E2-42EF-998D-BEC7B3EBD0BC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Dark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3. Subtitle">
            <a:extLst>
              <a:ext uri="{FF2B5EF4-FFF2-40B4-BE49-F238E27FC236}">
                <a16:creationId xmlns:a16="http://schemas.microsoft.com/office/drawing/2014/main" id="{48CA3F7F-79C3-4776-BD80-2B6BECA0AF60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5. Source" hidden="1">
            <a:extLst>
              <a:ext uri="{FF2B5EF4-FFF2-40B4-BE49-F238E27FC236}">
                <a16:creationId xmlns:a16="http://schemas.microsoft.com/office/drawing/2014/main" id="{143701BF-655B-4E75-9AF7-14445CDB19BD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6F53EF37-F1B6-47E2-A119-A2386F59B295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4A1B151-A59F-28D2-B6D3-5FF0D6B666DA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25775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3/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3B19533A-7C36-4239-BCB1-336E4EF4EA9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0949522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73" imgH="473" progId="TCLayout.ActiveDocument.1">
                  <p:embed/>
                </p:oleObj>
              </mc:Choice>
              <mc:Fallback>
                <p:oleObj name="Diapositive think-cell" r:id="rId10" imgW="473" imgH="473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3B19533A-7C36-4239-BCB1-336E4EF4EA9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F05418DB-2F6D-4E1E-889F-DE7C7630E9D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RectangleLight">
            <a:extLst>
              <a:ext uri="{FF2B5EF4-FFF2-40B4-BE49-F238E27FC236}">
                <a16:creationId xmlns:a16="http://schemas.microsoft.com/office/drawing/2014/main" id="{65BA59B8-E166-40EF-A08B-73C27149A153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2. Slide Title">
            <a:extLst>
              <a:ext uri="{FF2B5EF4-FFF2-40B4-BE49-F238E27FC236}">
                <a16:creationId xmlns:a16="http://schemas.microsoft.com/office/drawing/2014/main" id="{80B9914A-DB55-4BC1-945B-6BCB69651471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3. Subtitle">
            <a:extLst>
              <a:ext uri="{FF2B5EF4-FFF2-40B4-BE49-F238E27FC236}">
                <a16:creationId xmlns:a16="http://schemas.microsoft.com/office/drawing/2014/main" id="{DFAFB1F1-9351-4B71-8B28-70BD6B35E3B1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9" name="5. Source" hidden="1">
            <a:extLst>
              <a:ext uri="{FF2B5EF4-FFF2-40B4-BE49-F238E27FC236}">
                <a16:creationId xmlns:a16="http://schemas.microsoft.com/office/drawing/2014/main" id="{4F4B7457-0497-46CF-9E9B-69EB8E74CC15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768EECA-1A03-46B2-B9BB-3C455A3710A4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AD5AA03-2E32-97B2-4C52-D6CD84FCC3E3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94404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verse Contrast 1/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F17EEF9-3DB9-4A02-BE2D-DE37DFD2B16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5378792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92" imgH="591" progId="TCLayout.ActiveDocument.1">
                  <p:embed/>
                </p:oleObj>
              </mc:Choice>
              <mc:Fallback>
                <p:oleObj name="Diapositive think-cell" r:id="rId10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F17EEF9-3DB9-4A02-BE2D-DE37DFD2B1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8F6D83EC-F243-46BA-8827-531E63D39DA3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RectangleDark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0" y="0"/>
            <a:ext cx="6099048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rgbClr val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2. Slide Title">
            <a:extLst>
              <a:ext uri="{FF2B5EF4-FFF2-40B4-BE49-F238E27FC236}">
                <a16:creationId xmlns:a16="http://schemas.microsoft.com/office/drawing/2014/main" id="{80B9914A-DB55-4BC1-945B-6BCB69651471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3. Subtitle">
            <a:extLst>
              <a:ext uri="{FF2B5EF4-FFF2-40B4-BE49-F238E27FC236}">
                <a16:creationId xmlns:a16="http://schemas.microsoft.com/office/drawing/2014/main" id="{DFAFB1F1-9351-4B71-8B28-70BD6B35E3B1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9" name="5. Source" hidden="1">
            <a:extLst>
              <a:ext uri="{FF2B5EF4-FFF2-40B4-BE49-F238E27FC236}">
                <a16:creationId xmlns:a16="http://schemas.microsoft.com/office/drawing/2014/main" id="{4F4B7457-0497-46CF-9E9B-69EB8E74CC15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A6404B0A-A2B8-4CC0-AACE-22B9A9D22DC4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B4C4BD-CAFD-448F-AD9E-11DD55F65429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2171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verse Contrast 2/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FCB55F70-6D9A-415C-82BE-CBDB3A3541E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95033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FCB55F70-6D9A-415C-82BE-CBDB3A3541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C7B8DBD3-5ABF-4E0A-9F2E-53C58888D156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RectangleDark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0" y="0"/>
            <a:ext cx="4361688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rgbClr val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5. Source" hidden="1">
            <a:extLst>
              <a:ext uri="{FF2B5EF4-FFF2-40B4-BE49-F238E27FC236}">
                <a16:creationId xmlns:a16="http://schemas.microsoft.com/office/drawing/2014/main" id="{143701BF-655B-4E75-9AF7-14445CDB19BD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6F53EF37-F1B6-47E2-A119-A2386F59B295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465576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>
            <a:lvl1pPr rtl="0">
              <a:defRPr lang="en-US" sz="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1" name="2. Slide Title">
            <a:extLst>
              <a:ext uri="{FF2B5EF4-FFF2-40B4-BE49-F238E27FC236}">
                <a16:creationId xmlns:a16="http://schemas.microsoft.com/office/drawing/2014/main" id="{A2A8C6A2-26B8-46D0-B6A4-4D8C91B2772E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anchor="b">
            <a:noAutofit/>
          </a:bodyPr>
          <a:lstStyle>
            <a:lvl1pPr algn="l" rtl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3. Subtitle">
            <a:extLst>
              <a:ext uri="{FF2B5EF4-FFF2-40B4-BE49-F238E27FC236}">
                <a16:creationId xmlns:a16="http://schemas.microsoft.com/office/drawing/2014/main" id="{63DE0353-99BC-4322-9D9F-E3C1556B87A4}"/>
              </a:ext>
            </a:extLst>
          </p:cNvPr>
          <p:cNvSpPr>
            <a:spLocks noGrp="1"/>
          </p:cNvSpPr>
          <p:nvPr>
            <p:ph type="subTitle" idx="1"/>
            <p:custDataLst>
              <p:tags r:id="rId8"/>
            </p:custDataLst>
          </p:nvPr>
        </p:nvSpPr>
        <p:spPr>
          <a:xfrm>
            <a:off x="554734" y="3659644"/>
            <a:ext cx="34655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C27FB30-E588-0654-6D15-83464558CA25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40233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verse Contrast 3/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3B19533A-7C36-4239-BCB1-336E4EF4EA9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144531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73" imgH="473" progId="TCLayout.ActiveDocument.1">
                  <p:embed/>
                </p:oleObj>
              </mc:Choice>
              <mc:Fallback>
                <p:oleObj name="Diapositive think-cell" r:id="rId10" imgW="473" imgH="473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3B19533A-7C36-4239-BCB1-336E4EF4EA9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F05418DB-2F6D-4E1E-889F-DE7C7630E9D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RectangleLight">
            <a:extLst>
              <a:ext uri="{FF2B5EF4-FFF2-40B4-BE49-F238E27FC236}">
                <a16:creationId xmlns:a16="http://schemas.microsoft.com/office/drawing/2014/main" id="{65BA59B8-E166-40EF-A08B-73C27149A153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0" y="0"/>
            <a:ext cx="3410584" cy="685800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5. Source" hidden="1">
            <a:extLst>
              <a:ext uri="{FF2B5EF4-FFF2-40B4-BE49-F238E27FC236}">
                <a16:creationId xmlns:a16="http://schemas.microsoft.com/office/drawing/2014/main" id="{4F4B7457-0497-46CF-9E9B-69EB8E74CC15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768EECA-1A03-46B2-B9BB-3C455A3710A4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2514600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>
            <a:lvl1pPr rtl="0">
              <a:defRPr lang="en-US" sz="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1" name="2. Slide Title">
            <a:extLst>
              <a:ext uri="{FF2B5EF4-FFF2-40B4-BE49-F238E27FC236}">
                <a16:creationId xmlns:a16="http://schemas.microsoft.com/office/drawing/2014/main" id="{201E918A-7ADD-4595-9E5C-36C3D305CA4A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anchor="b">
            <a:noAutofit/>
          </a:bodyPr>
          <a:lstStyle>
            <a:lvl1pPr rtl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12" name="3. Subtitle">
            <a:extLst>
              <a:ext uri="{FF2B5EF4-FFF2-40B4-BE49-F238E27FC236}">
                <a16:creationId xmlns:a16="http://schemas.microsoft.com/office/drawing/2014/main" id="{A0895B2F-2F72-4935-BC7F-BEA280D6C542}"/>
              </a:ext>
            </a:extLst>
          </p:cNvPr>
          <p:cNvSpPr>
            <a:spLocks noGrp="1"/>
          </p:cNvSpPr>
          <p:nvPr>
            <p:ph type="subTitle" idx="1"/>
            <p:custDataLst>
              <p:tags r:id="rId8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F4A71FF-7976-56B5-FFD3-A976762825C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516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3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D937BF69-DBBB-44FA-AA65-8999BD8B4E5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856954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D937BF69-DBBB-44FA-AA65-8999BD8B4E5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0440E0BC-D285-4CB0-BC8F-8E2C57BF2A2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lide Number">
            <a:extLst>
              <a:ext uri="{FF2B5EF4-FFF2-40B4-BE49-F238E27FC236}">
                <a16:creationId xmlns:a16="http://schemas.microsoft.com/office/drawing/2014/main" id="{0AA537C7-2883-43C1-848C-3A4E9645077F}"/>
              </a:ext>
            </a:extLst>
          </p:cNvPr>
          <p:cNvSpPr>
            <a:spLocks noChangeArrowheads="1"/>
          </p:cNvSpPr>
          <p:nvPr userDrawn="1">
            <p:custDataLst>
              <p:tags r:id="rId3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2. Slide Title">
            <a:extLst>
              <a:ext uri="{FF2B5EF4-FFF2-40B4-BE49-F238E27FC236}">
                <a16:creationId xmlns:a16="http://schemas.microsoft.com/office/drawing/2014/main" id="{6C3D89FC-A4B9-4683-B64F-B0644150274F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54736" y="175171"/>
            <a:ext cx="11082528" cy="989512"/>
          </a:xfrm>
        </p:spPr>
        <p:txBody>
          <a:bodyPr vert="horz">
            <a:noAutofit/>
          </a:bodyPr>
          <a:lstStyle>
            <a:lvl1pPr rtl="0"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5. Source" hidden="1">
            <a:extLst>
              <a:ext uri="{FF2B5EF4-FFF2-40B4-BE49-F238E27FC236}">
                <a16:creationId xmlns:a16="http://schemas.microsoft.com/office/drawing/2014/main" id="{67B1A162-B59D-4B89-B39B-FBDD9E751175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B5C5F547-1B1B-411D-99AF-7DE767A71F1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237265F-958A-5825-F41B-3D04F658111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9954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7CD2BF5E-92A7-41C4-93AE-C72274D09CB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604556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6" imgW="592" imgH="591" progId="TCLayout.ActiveDocument.1">
                  <p:embed/>
                </p:oleObj>
              </mc:Choice>
              <mc:Fallback>
                <p:oleObj name="Diapositive think-cell" r:id="rId6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7CD2BF5E-92A7-41C4-93AE-C72274D09CB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">
            <a:extLst>
              <a:ext uri="{FF2B5EF4-FFF2-40B4-BE49-F238E27FC236}">
                <a16:creationId xmlns:a16="http://schemas.microsoft.com/office/drawing/2014/main" id="{4833D5AF-2A75-4978-AA54-00BA594BBA72}"/>
              </a:ext>
            </a:extLst>
          </p:cNvPr>
          <p:cNvSpPr>
            <a:spLocks noChangeArrowheads="1"/>
          </p:cNvSpPr>
          <p:nvPr userDrawn="1">
            <p:custDataLst>
              <p:tags r:id="rId2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48684DB6-320C-4E95-A29C-791B412C8164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7" name="1. On-page tracker">
            <a:extLst>
              <a:ext uri="{FF2B5EF4-FFF2-40B4-BE49-F238E27FC236}">
                <a16:creationId xmlns:a16="http://schemas.microsoft.com/office/drawing/2014/main" id="{E9E206AB-587F-4AC2-9EF7-AA339899F4BB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56E67FA-97EF-1525-DDCC-C451457E2C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92377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E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DA9CF6F9-3F22-4C1D-8F1F-9500FF41222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0453613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DA9CF6F9-3F22-4C1D-8F1F-9500FF41222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5. Source" hidden="1">
            <a:extLst>
              <a:ext uri="{FF2B5EF4-FFF2-40B4-BE49-F238E27FC236}">
                <a16:creationId xmlns:a16="http://schemas.microsoft.com/office/drawing/2014/main" id="{EED9D83D-9CC3-45F3-876D-CC42BC0B70E0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687EEAB-F1D5-B228-E99E-769BD39FEF9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8940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8153F240-90D7-5CE2-0F59-17D5DFD5E1F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5461783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153F240-90D7-5CE2-0F59-17D5DFD5E1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23AFD1C-A075-4D97-5B95-69F54AA75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89354-4CAC-F5BD-E1CF-413F660F5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0976690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6672152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907892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692233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3ACE539-B8D7-4598-9A26-570FF17AE448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7AC6F09-4259-4C81-BA2D-DC7222571E1F}"/>
              </a:ext>
            </a:extLst>
          </p:cNvPr>
          <p:cNvSpPr/>
          <p:nvPr userDrawn="1"/>
        </p:nvSpPr>
        <p:spPr>
          <a:xfrm>
            <a:off x="5907314" y="337457"/>
            <a:ext cx="6052457" cy="6183086"/>
          </a:xfrm>
          <a:prstGeom prst="rect">
            <a:avLst/>
          </a:prstGeom>
          <a:solidFill>
            <a:schemeClr val="bg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1"/>
              </a:solidFill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1D6456A2-B220-47D7-AE39-D21FD5B875C3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6299200" y="1098791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6299200" y="5636772"/>
            <a:ext cx="5341257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6299200" y="5219163"/>
            <a:ext cx="5341257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299200" y="2595608"/>
            <a:ext cx="5341257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542681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31324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Picture 24">
            <a:extLst>
              <a:ext uri="{FF2B5EF4-FFF2-40B4-BE49-F238E27FC236}">
                <a16:creationId xmlns:a16="http://schemas.microsoft.com/office/drawing/2014/main" id="{BF69510F-1CFC-4143-8E5C-8D3F91E221C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810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59AF3F9F-F4A5-4DF1-88C8-744510518D68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534108" y="4832206"/>
            <a:ext cx="1774749" cy="581641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EC65DE2-E524-4B91-B9FB-7735262C4E38}"/>
              </a:ext>
            </a:extLst>
          </p:cNvPr>
          <p:cNvCxnSpPr>
            <a:cxnSpLocks/>
          </p:cNvCxnSpPr>
          <p:nvPr userDrawn="1"/>
        </p:nvCxnSpPr>
        <p:spPr>
          <a:xfrm flipV="1">
            <a:off x="2681288" y="4033935"/>
            <a:ext cx="0" cy="2226267"/>
          </a:xfrm>
          <a:prstGeom prst="line">
            <a:avLst/>
          </a:prstGeom>
          <a:ln w="6350" cap="flat">
            <a:solidFill>
              <a:srgbClr val="00B0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9527AFA7-3683-459E-A1B7-F014765682F7}"/>
              </a:ext>
            </a:extLst>
          </p:cNvPr>
          <p:cNvSpPr>
            <a:spLocks/>
          </p:cNvSpPr>
          <p:nvPr userDrawn="1"/>
        </p:nvSpPr>
        <p:spPr>
          <a:xfrm>
            <a:off x="0" y="3733800"/>
            <a:ext cx="12192000" cy="76200"/>
          </a:xfrm>
          <a:prstGeom prst="rect">
            <a:avLst/>
          </a:prstGeom>
          <a:solidFill>
            <a:srgbClr val="00B050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1"/>
              </a:solidFill>
            </a:endParaRPr>
          </a:p>
        </p:txBody>
      </p:sp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3176613" y="6044758"/>
            <a:ext cx="8385375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3176613" y="5627149"/>
            <a:ext cx="8385375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3176613" y="4033935"/>
            <a:ext cx="8385375" cy="67710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9629741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08857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6684790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>
            <a:extLst>
              <a:ext uri="{FF2B5EF4-FFF2-40B4-BE49-F238E27FC236}">
                <a16:creationId xmlns:a16="http://schemas.microsoft.com/office/drawing/2014/main" id="{9BA84E71-6FE7-4585-B82E-BE560331194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3761939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10" name="Object 9" hidden="1">
                        <a:extLst>
                          <a:ext uri="{FF2B5EF4-FFF2-40B4-BE49-F238E27FC236}">
                            <a16:creationId xmlns:a16="http://schemas.microsoft.com/office/drawing/2014/main" id="{9BA84E71-6FE7-4585-B82E-BE56033119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 hidden="1">
            <a:extLst>
              <a:ext uri="{FF2B5EF4-FFF2-40B4-BE49-F238E27FC236}">
                <a16:creationId xmlns:a16="http://schemas.microsoft.com/office/drawing/2014/main" id="{D62A08AB-557D-4245-84FA-9DB6B6C6845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lnSpc>
                <a:spcPct val="100000"/>
              </a:lnSpc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FB4BF85-6002-4998-80DC-DC1B92544D1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0E2D5DBB-C1B8-4A27-836D-C2E6D553234D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A2582D75-79F8-4634-92EF-A9F0840C018B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33836617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3C4F5195-E8F7-4A2F-B02E-643BB3D8838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2541839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3C4F5195-E8F7-4A2F-B02E-643BB3D883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515EFC92-5E3D-4BDC-A378-85D30212A9E2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3044280"/>
            <a:ext cx="5065776" cy="769441"/>
          </a:xfrm>
          <a:prstGeom prst="rect">
            <a:avLst/>
          </a:prstGeom>
        </p:spPr>
        <p:txBody>
          <a:bodyPr vert="horz" rIns="365760" anchor="ctr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2BF771FC-DD10-42B6-A51E-7F1E26F8184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C0D33C43-5B9F-44B4-82FA-BAAD11A7FB8E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4983596-431B-4F12-AA07-76914CD3DEE7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54814777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305B6D76-6B4B-4ED5-B8F1-5D1D098312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032231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305B6D76-6B4B-4ED5-B8F1-5D1D098312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DCF374B-2477-45CD-A00B-B8676A45ACD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2. Slide Title">
            <a:extLst>
              <a:ext uri="{FF2B5EF4-FFF2-40B4-BE49-F238E27FC236}">
                <a16:creationId xmlns:a16="http://schemas.microsoft.com/office/drawing/2014/main" id="{99495DFD-8D6A-4DD8-AE3A-47FA42AA0A4F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4580468"/>
            <a:ext cx="11082528" cy="677108"/>
          </a:xfrm>
        </p:spPr>
        <p:txBody>
          <a:bodyPr vert="horz" anchor="b">
            <a:noAutofit/>
          </a:bodyPr>
          <a:lstStyle>
            <a:lvl1pPr rtl="0">
              <a:lnSpc>
                <a:spcPct val="100000"/>
              </a:lnSpc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lide Number">
            <a:extLst>
              <a:ext uri="{FF2B5EF4-FFF2-40B4-BE49-F238E27FC236}">
                <a16:creationId xmlns:a16="http://schemas.microsoft.com/office/drawing/2014/main" id="{A86AE8A6-05EF-4E76-AAAD-41743692E9F9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B871FE09-BB6E-4334-B0EA-E52395AA61B3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FA764DC8-CEA6-42F3-8E66-7C768AAD275E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278618729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EC6EE29E-F64A-419F-BFB0-EEDEB71953F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5689073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592" imgH="591" progId="TCLayout.ActiveDocument.1">
                  <p:embed/>
                </p:oleObj>
              </mc:Choice>
              <mc:Fallback>
                <p:oleObj name="Diapositive think-cell" r:id="rId9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EC6EE29E-F64A-419F-BFB0-EEDEB71953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69526043-F22A-4ED3-B0A1-DD7C4F83AF9B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3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8" name="2. Slide Title">
            <a:extLst>
              <a:ext uri="{FF2B5EF4-FFF2-40B4-BE49-F238E27FC236}">
                <a16:creationId xmlns:a16="http://schemas.microsoft.com/office/drawing/2014/main" id="{EA735538-C733-4892-93A4-7B433D8B829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05712" y="3556229"/>
            <a:ext cx="9180576" cy="523220"/>
          </a:xfrm>
          <a:prstGeom prst="rect">
            <a:avLst/>
          </a:prstGeom>
        </p:spPr>
        <p:txBody>
          <a:bodyPr vert="horz">
            <a:spAutoFit/>
          </a:bodyPr>
          <a:lstStyle>
            <a:lvl1pPr rtl="0">
              <a:lnSpc>
                <a:spcPct val="105000"/>
              </a:lnSpc>
              <a:defRPr sz="3400"/>
            </a:lvl1pPr>
          </a:lstStyle>
          <a:p>
            <a:r>
              <a:rPr lang="en-US"/>
              <a:t>“Click to add quote</a:t>
            </a:r>
          </a:p>
        </p:txBody>
      </p:sp>
      <p:sp>
        <p:nvSpPr>
          <p:cNvPr id="6" name="3. Subtitle">
            <a:extLst>
              <a:ext uri="{FF2B5EF4-FFF2-40B4-BE49-F238E27FC236}">
                <a16:creationId xmlns:a16="http://schemas.microsoft.com/office/drawing/2014/main" id="{8DB5022C-F66C-4018-82F3-195571DDD527}"/>
              </a:ext>
            </a:extLst>
          </p:cNvPr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505712" y="4284630"/>
            <a:ext cx="91805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quote source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FAEB6FCE-50CC-4F2B-A5B3-CB508EDFCD46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97195F4E-ECA7-41A9-AFF3-0C4DAD103DA6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556D1499-3230-4098-85B2-D4CC7CA621F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08421086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895510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67C50C85-5FB9-4798-A8A4-1DA5B9F3ACC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6552B7E-7081-4EA8-9351-FE4C7216ADF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2514601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87595232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052267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05636553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410950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73450790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034460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75490830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335167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F1D49ED-73DC-42FA-90EF-9D60EE45F9BC}"/>
              </a:ext>
            </a:extLst>
          </p:cNvPr>
          <p:cNvPicPr>
            <a:picLocks noChangeAspect="1"/>
          </p:cNvPicPr>
          <p:nvPr userDrawn="1"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8613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648A5D5-75B9-4F02-A4CB-B3C65A9BF2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067736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648A5D5-75B9-4F02-A4CB-B3C65A9BF2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A58AAF75-30DC-408A-933A-149F2D14D18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5" name="Slide Number">
            <a:extLst>
              <a:ext uri="{FF2B5EF4-FFF2-40B4-BE49-F238E27FC236}">
                <a16:creationId xmlns:a16="http://schemas.microsoft.com/office/drawing/2014/main" id="{0AA537C7-2883-43C1-848C-3A4E9645077F}"/>
              </a:ext>
            </a:extLst>
          </p:cNvPr>
          <p:cNvSpPr>
            <a:spLocks noChangeArrowheads="1"/>
          </p:cNvSpPr>
          <p:nvPr userDrawn="1">
            <p:custDataLst>
              <p:tags r:id="rId3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2. Slide Title">
            <a:extLst>
              <a:ext uri="{FF2B5EF4-FFF2-40B4-BE49-F238E27FC236}">
                <a16:creationId xmlns:a16="http://schemas.microsoft.com/office/drawing/2014/main" id="{6C3D89FC-A4B9-4683-B64F-B0644150274F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54736" y="172212"/>
            <a:ext cx="11082528" cy="989512"/>
          </a:xfrm>
        </p:spPr>
        <p:txBody>
          <a:bodyPr vert="horz">
            <a:noAutofit/>
          </a:bodyPr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5. Source" hidden="1">
            <a:extLst>
              <a:ext uri="{FF2B5EF4-FFF2-40B4-BE49-F238E27FC236}">
                <a16:creationId xmlns:a16="http://schemas.microsoft.com/office/drawing/2014/main" id="{81E2484B-3E40-408C-A350-5EB40C8A09F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931AA88E-24E2-4493-A340-98EE8666A3B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99248810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20E9A7C-FB74-480B-8212-8CE5C1AF5D1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486451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6" imgW="592" imgH="591" progId="TCLayout.ActiveDocument.1">
                  <p:embed/>
                </p:oleObj>
              </mc:Choice>
              <mc:Fallback>
                <p:oleObj name="Diapositive think-cell" r:id="rId6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20E9A7C-FB74-480B-8212-8CE5C1AF5D1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">
            <a:extLst>
              <a:ext uri="{FF2B5EF4-FFF2-40B4-BE49-F238E27FC236}">
                <a16:creationId xmlns:a16="http://schemas.microsoft.com/office/drawing/2014/main" id="{6982A9EE-ED1D-4D7E-84CA-3C36D0891D68}"/>
              </a:ext>
            </a:extLst>
          </p:cNvPr>
          <p:cNvSpPr>
            <a:spLocks noChangeArrowheads="1"/>
          </p:cNvSpPr>
          <p:nvPr userDrawn="1">
            <p:custDataLst>
              <p:tags r:id="rId2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09F9A864-CDB7-4063-BBF8-591908AA18D0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BD5E1493-E8EF-4031-B447-85DA0B41811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407488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8235390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B946E07-9FDA-49D8-BD4E-17A97439CF73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248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8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845245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8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7" hidden="1">
            <a:extLst>
              <a:ext uri="{FF2B5EF4-FFF2-40B4-BE49-F238E27FC236}">
                <a16:creationId xmlns:a16="http://schemas.microsoft.com/office/drawing/2014/main" id="{9F741700-5035-4E61-A4AC-1B3C7AE220D5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2500" b="1" i="0" baseline="0">
              <a:solidFill>
                <a:schemeClr val="bg1"/>
              </a:solidFill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sp>
        <p:nvSpPr>
          <p:cNvPr id="15" name="2. Slide Title">
            <a:extLst>
              <a:ext uri="{FF2B5EF4-FFF2-40B4-BE49-F238E27FC236}">
                <a16:creationId xmlns:a16="http://schemas.microsoft.com/office/drawing/2014/main" id="{699FD2C4-82B5-475E-9235-DB128978B618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110825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554736" y="884725"/>
            <a:ext cx="11082528" cy="276999"/>
          </a:xfrm>
        </p:spPr>
        <p:txBody>
          <a:bodyPr wrap="square">
            <a:noAutofit/>
          </a:bodyPr>
          <a:lstStyle>
            <a:lvl1pPr marL="0" indent="0" algn="l" rtl="0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A8BAFD1A-3C11-49E6-B76E-5166760AF118}"/>
              </a:ext>
            </a:extLst>
          </p:cNvPr>
          <p:cNvSpPr>
            <a:spLocks noGrp="1"/>
          </p:cNvSpPr>
          <p:nvPr>
            <p:ph type="body" sz="quarter" idx="17" hasCustomPrompt="1"/>
            <p:custDataLst>
              <p:tags r:id="rId7"/>
            </p:custDataLst>
          </p:nvPr>
        </p:nvSpPr>
        <p:spPr>
          <a:xfrm>
            <a:off x="7156704" y="89319"/>
            <a:ext cx="4480560" cy="123111"/>
          </a:xfrm>
        </p:spPr>
        <p:txBody>
          <a:bodyPr anchor="ctr" anchorCtr="0">
            <a:spAutoFit/>
          </a:bodyPr>
          <a:lstStyle>
            <a:lvl1pPr algn="r" rtl="0">
              <a:defRPr sz="800">
                <a:latin typeface="+mn-lt"/>
              </a:defRPr>
            </a:lvl1pPr>
          </a:lstStyle>
          <a:p>
            <a:pPr lvl="0"/>
            <a:r>
              <a:rPr lang="en-US"/>
              <a:t>Chapter › Topic</a:t>
            </a:r>
          </a:p>
        </p:txBody>
      </p:sp>
    </p:spTree>
    <p:extLst>
      <p:ext uri="{BB962C8B-B14F-4D97-AF65-F5344CB8AC3E}">
        <p14:creationId xmlns:p14="http://schemas.microsoft.com/office/powerpoint/2010/main" val="122190606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t 6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352983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395" imgH="394" progId="TCLayout.ActiveDocument.1">
                  <p:embed/>
                </p:oleObj>
              </mc:Choice>
              <mc:Fallback>
                <p:oleObj name="Diapositive think-cell" r:id="rId4" imgW="395" imgH="394" progId="TCLayout.ActiveDocument.1">
                  <p:embed/>
                  <p:pic>
                    <p:nvPicPr>
                      <p:cNvPr id="7" name="Obje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rtl="0" eaLnBrk="1">
              <a:lnSpc>
                <a:spcPts val="2524"/>
              </a:lnSpc>
              <a:spcBef>
                <a:spcPct val="0"/>
              </a:spcBef>
              <a:spcAft>
                <a:spcPct val="0"/>
              </a:spcAft>
            </a:pPr>
            <a:endParaRPr lang="en-US" sz="2000" b="1" i="1" baseline="0">
              <a:latin typeface="Verdana" panose="020B0604030504040204" pitchFamily="34" charset="0"/>
              <a:ea typeface="+mj-ea"/>
              <a:cs typeface="+mj-cs"/>
              <a:sym typeface="Verdan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Modifiez le style du titre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rtl="0"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89FE113E-EBF5-44E5-83D1-DB064C90F0EA}" type="slidenum">
              <a:rPr lang="en-US" smtClean="0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439544"/>
      </p:ext>
    </p:extLst>
  </p:cSld>
  <p:clrMapOvr>
    <a:masterClrMapping/>
  </p:clrMapOvr>
  <p:transition spd="med">
    <p:split orient="vert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358375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lt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 bwMode="ltGray"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 bwMode="ltGray"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1926733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8280626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10719AB-412F-64B5-8E18-F9049A58A00E}"/>
              </a:ext>
            </a:extLst>
          </p:cNvPr>
          <p:cNvSpPr/>
          <p:nvPr userDrawn="1"/>
        </p:nvSpPr>
        <p:spPr bwMode="ltGray">
          <a:xfrm>
            <a:off x="0" y="0"/>
            <a:ext cx="12192000" cy="6857999"/>
          </a:xfrm>
          <a:prstGeom prst="rect">
            <a:avLst/>
          </a:prstGeom>
          <a:solidFill>
            <a:srgbClr val="287A38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6552D93-8C10-F9BC-8F22-AFD70AFFEE2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 bwMode="ltGray">
          <a:xfrm>
            <a:off x="0" y="2171701"/>
            <a:ext cx="12192000" cy="4686300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64D2D3-493A-6B0E-DFAB-288EC05F1212}"/>
              </a:ext>
            </a:extLst>
          </p:cNvPr>
          <p:cNvSpPr/>
          <p:nvPr userDrawn="1"/>
        </p:nvSpPr>
        <p:spPr bwMode="ltGray">
          <a:xfrm>
            <a:off x="547688" y="1407886"/>
            <a:ext cx="11644312" cy="2699657"/>
          </a:xfrm>
          <a:prstGeom prst="rect">
            <a:avLst/>
          </a:prstGeom>
          <a:gradFill>
            <a:gsLst>
              <a:gs pos="26000">
                <a:schemeClr val="bg1"/>
              </a:gs>
              <a:gs pos="100000">
                <a:schemeClr val="bg1">
                  <a:alpha val="70000"/>
                </a:schemeClr>
              </a:gs>
            </a:gsLst>
            <a:lin ang="5400000" scaled="1"/>
          </a:gra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spcBef>
                <a:spcPts val="300"/>
              </a:spcBef>
              <a:spcAft>
                <a:spcPts val="300"/>
              </a:spcAft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16E8F68D-B8F9-9D51-A2E9-6C61FE3E312B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779690" y="3600625"/>
            <a:ext cx="10859860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72DB6BB4-0853-D463-7740-2920E373F05F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779690" y="3173212"/>
            <a:ext cx="10859860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1836AF6F-48FA-0277-EE77-77D525FE5382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ltGray">
          <a:xfrm>
            <a:off x="779690" y="1699360"/>
            <a:ext cx="10859860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 rtl="0">
              <a:defRPr lang="en-US" sz="4400" b="1" dirty="0"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39029D19-227E-EA1A-7F2E-003357F4CB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565324" y="211736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7804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874424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09504796-C513-466F-F400-47FD66622145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 bwMode="lt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F74B235C-D71B-456C-B060-E1104041F3BB}"/>
              </a:ext>
            </a:extLst>
          </p:cNvPr>
          <p:cNvSpPr/>
          <p:nvPr userDrawn="1"/>
        </p:nvSpPr>
        <p:spPr bwMode="ltGray">
          <a:xfrm>
            <a:off x="5537199" y="158750"/>
            <a:ext cx="6654088" cy="6697443"/>
          </a:xfrm>
          <a:custGeom>
            <a:avLst/>
            <a:gdLst>
              <a:gd name="connsiteX0" fmla="*/ 5729910 w 6654088"/>
              <a:gd name="connsiteY0" fmla="*/ 0 h 6697443"/>
              <a:gd name="connsiteX1" fmla="*/ 6654088 w 6654088"/>
              <a:gd name="connsiteY1" fmla="*/ 0 h 6697443"/>
              <a:gd name="connsiteX2" fmla="*/ 6654088 w 6654088"/>
              <a:gd name="connsiteY2" fmla="*/ 6697443 h 6697443"/>
              <a:gd name="connsiteX3" fmla="*/ 5729910 w 6654088"/>
              <a:gd name="connsiteY3" fmla="*/ 6697443 h 6697443"/>
              <a:gd name="connsiteX4" fmla="*/ 5729910 w 6654088"/>
              <a:gd name="connsiteY4" fmla="*/ 3145767 h 6697443"/>
              <a:gd name="connsiteX5" fmla="*/ 0 w 6654088"/>
              <a:gd name="connsiteY5" fmla="*/ 1416446 h 6697443"/>
              <a:gd name="connsiteX6" fmla="*/ 5729910 w 6654088"/>
              <a:gd name="connsiteY6" fmla="*/ 2 h 6697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4088" h="6697443">
                <a:moveTo>
                  <a:pt x="5729910" y="0"/>
                </a:moveTo>
                <a:lnTo>
                  <a:pt x="6654088" y="0"/>
                </a:lnTo>
                <a:lnTo>
                  <a:pt x="6654088" y="6697443"/>
                </a:lnTo>
                <a:lnTo>
                  <a:pt x="5729910" y="6697443"/>
                </a:lnTo>
                <a:lnTo>
                  <a:pt x="5729910" y="3145767"/>
                </a:lnTo>
                <a:lnTo>
                  <a:pt x="0" y="1416446"/>
                </a:lnTo>
                <a:lnTo>
                  <a:pt x="5729910" y="2"/>
                </a:lnTo>
                <a:close/>
              </a:path>
            </a:pathLst>
          </a:custGeom>
          <a:solidFill>
            <a:srgbClr val="1A5225">
              <a:alpha val="7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719094B-3E78-AA7D-A6C3-26232D73A1E4}"/>
              </a:ext>
            </a:extLst>
          </p:cNvPr>
          <p:cNvSpPr/>
          <p:nvPr userDrawn="1"/>
        </p:nvSpPr>
        <p:spPr bwMode="ltGray">
          <a:xfrm>
            <a:off x="5552599" y="1586629"/>
            <a:ext cx="6655414" cy="5321874"/>
          </a:xfrm>
          <a:custGeom>
            <a:avLst/>
            <a:gdLst>
              <a:gd name="connsiteX0" fmla="*/ 0 w 6371772"/>
              <a:gd name="connsiteY0" fmla="*/ 0 h 5138057"/>
              <a:gd name="connsiteX1" fmla="*/ 6371772 w 6371772"/>
              <a:gd name="connsiteY1" fmla="*/ 1857828 h 5138057"/>
              <a:gd name="connsiteX2" fmla="*/ 6371772 w 6371772"/>
              <a:gd name="connsiteY2" fmla="*/ 5138057 h 5138057"/>
              <a:gd name="connsiteX3" fmla="*/ 2772229 w 6371772"/>
              <a:gd name="connsiteY3" fmla="*/ 5138057 h 5138057"/>
              <a:gd name="connsiteX4" fmla="*/ 0 w 6371772"/>
              <a:gd name="connsiteY4" fmla="*/ 4354285 h 5138057"/>
              <a:gd name="connsiteX5" fmla="*/ 0 w 6371772"/>
              <a:gd name="connsiteY5" fmla="*/ 14514 h 5138057"/>
              <a:gd name="connsiteX6" fmla="*/ 0 w 6371772"/>
              <a:gd name="connsiteY6" fmla="*/ 0 h 513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71772" h="5138057">
                <a:moveTo>
                  <a:pt x="0" y="0"/>
                </a:moveTo>
                <a:lnTo>
                  <a:pt x="6371772" y="1857828"/>
                </a:lnTo>
                <a:lnTo>
                  <a:pt x="6371772" y="5138057"/>
                </a:lnTo>
                <a:lnTo>
                  <a:pt x="2772229" y="5138057"/>
                </a:lnTo>
                <a:lnTo>
                  <a:pt x="0" y="4354285"/>
                </a:lnTo>
                <a:lnTo>
                  <a:pt x="0" y="14514"/>
                </a:lnTo>
                <a:lnTo>
                  <a:pt x="0" y="0"/>
                </a:lnTo>
                <a:close/>
              </a:path>
            </a:pathLst>
          </a:custGeom>
          <a:solidFill>
            <a:srgbClr val="287A38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404955C-7B1D-A8DE-450F-950AAA340730}"/>
              </a:ext>
            </a:extLst>
          </p:cNvPr>
          <p:cNvCxnSpPr>
            <a:cxnSpLocks/>
          </p:cNvCxnSpPr>
          <p:nvPr userDrawn="1"/>
        </p:nvCxnSpPr>
        <p:spPr bwMode="ltGray">
          <a:xfrm>
            <a:off x="5769580" y="5190226"/>
            <a:ext cx="966326" cy="0"/>
          </a:xfrm>
          <a:prstGeom prst="line">
            <a:avLst/>
          </a:prstGeom>
          <a:noFill/>
          <a:ln w="76200" cap="rnd" cmpd="sng" algn="ctr">
            <a:solidFill>
              <a:srgbClr val="F28631"/>
            </a:solidFill>
            <a:prstDash val="solid"/>
            <a:miter lim="800000"/>
            <a:tailEnd type="none"/>
          </a:ln>
          <a:effectLst/>
        </p:spPr>
      </p:cxnSp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F540778B-7078-0067-7B92-67BC13D9513F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5769580" y="5823520"/>
            <a:ext cx="594140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AEF8F3B5-9E2C-7BD4-69D3-BC7972556CB5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5769580" y="5352984"/>
            <a:ext cx="594140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79F50FEF-2095-9F60-2FF4-C69BADCF933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ltGray">
          <a:xfrm>
            <a:off x="5769580" y="3919472"/>
            <a:ext cx="5941408" cy="110799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 rtl="0">
              <a:def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8AA0F4C-4910-3644-E974-675C925B17E9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9437045" y="1196752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16686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762847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rgbClr val="287A3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872189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>
            <a:extLst>
              <a:ext uri="{FF2B5EF4-FFF2-40B4-BE49-F238E27FC236}">
                <a16:creationId xmlns:a16="http://schemas.microsoft.com/office/drawing/2014/main" id="{9BA84E71-6FE7-4585-B82E-BE560331194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425016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10" name="Object 9" hidden="1">
                        <a:extLst>
                          <a:ext uri="{FF2B5EF4-FFF2-40B4-BE49-F238E27FC236}">
                            <a16:creationId xmlns:a16="http://schemas.microsoft.com/office/drawing/2014/main" id="{9BA84E71-6FE7-4585-B82E-BE56033119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 hidden="1">
            <a:extLst>
              <a:ext uri="{FF2B5EF4-FFF2-40B4-BE49-F238E27FC236}">
                <a16:creationId xmlns:a16="http://schemas.microsoft.com/office/drawing/2014/main" id="{D62A08AB-557D-4245-84FA-9DB6B6C6845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lnSpc>
                <a:spcPct val="100000"/>
              </a:lnSpc>
              <a:defRPr>
                <a:ln w="6350" cap="flat">
                  <a:noFill/>
                  <a:miter lim="800000"/>
                </a:ln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FB4BF85-6002-4998-80DC-DC1B92544D1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0E2D5DBB-C1B8-4A27-836D-C2E6D553234D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A2582D75-79F8-4634-92EF-A9F0840C018B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00508053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3C4F5195-E8F7-4A2F-B02E-643BB3D8838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5046199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3C4F5195-E8F7-4A2F-B02E-643BB3D883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515EFC92-5E3D-4BDC-A378-85D30212A9E2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3044280"/>
            <a:ext cx="5065776" cy="769441"/>
          </a:xfrm>
          <a:prstGeom prst="rect">
            <a:avLst/>
          </a:prstGeom>
        </p:spPr>
        <p:txBody>
          <a:bodyPr vert="horz" rIns="365760" anchor="ctr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2BF771FC-DD10-42B6-A51E-7F1E26F8184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C0D33C43-5B9F-44B4-82FA-BAAD11A7FB8E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4983596-431B-4F12-AA07-76914CD3DEE7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26891430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305B6D76-6B4B-4ED5-B8F1-5D1D098312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809997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305B6D76-6B4B-4ED5-B8F1-5D1D098312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DCF374B-2477-45CD-A00B-B8676A45ACD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2. Slide Title">
            <a:extLst>
              <a:ext uri="{FF2B5EF4-FFF2-40B4-BE49-F238E27FC236}">
                <a16:creationId xmlns:a16="http://schemas.microsoft.com/office/drawing/2014/main" id="{99495DFD-8D6A-4DD8-AE3A-47FA42AA0A4F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4580468"/>
            <a:ext cx="11082528" cy="677108"/>
          </a:xfrm>
        </p:spPr>
        <p:txBody>
          <a:bodyPr vert="horz" anchor="b">
            <a:noAutofit/>
          </a:bodyPr>
          <a:lstStyle>
            <a:lvl1pPr rtl="0">
              <a:lnSpc>
                <a:spcPct val="100000"/>
              </a:lnSpc>
              <a:defRPr sz="44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lide Number">
            <a:extLst>
              <a:ext uri="{FF2B5EF4-FFF2-40B4-BE49-F238E27FC236}">
                <a16:creationId xmlns:a16="http://schemas.microsoft.com/office/drawing/2014/main" id="{A86AE8A6-05EF-4E76-AAAD-41743692E9F9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B871FE09-BB6E-4334-B0EA-E52395AA61B3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FA764DC8-CEA6-42F3-8E66-7C768AAD275E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282242398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EC6EE29E-F64A-419F-BFB0-EEDEB71953F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894305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592" imgH="591" progId="TCLayout.ActiveDocument.1">
                  <p:embed/>
                </p:oleObj>
              </mc:Choice>
              <mc:Fallback>
                <p:oleObj name="Diapositive think-cell" r:id="rId9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EC6EE29E-F64A-419F-BFB0-EEDEB71953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69526043-F22A-4ED3-B0A1-DD7C4F83AF9B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3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2. Slide Title">
            <a:extLst>
              <a:ext uri="{FF2B5EF4-FFF2-40B4-BE49-F238E27FC236}">
                <a16:creationId xmlns:a16="http://schemas.microsoft.com/office/drawing/2014/main" id="{EA735538-C733-4892-93A4-7B433D8B829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05712" y="3556229"/>
            <a:ext cx="9180576" cy="523220"/>
          </a:xfrm>
          <a:prstGeom prst="rect">
            <a:avLst/>
          </a:prstGeom>
        </p:spPr>
        <p:txBody>
          <a:bodyPr vert="horz">
            <a:spAutoFit/>
          </a:bodyPr>
          <a:lstStyle>
            <a:lvl1pPr rtl="0">
              <a:lnSpc>
                <a:spcPct val="105000"/>
              </a:lnSpc>
              <a:defRPr sz="34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“Click to add quote</a:t>
            </a:r>
          </a:p>
        </p:txBody>
      </p:sp>
      <p:sp>
        <p:nvSpPr>
          <p:cNvPr id="6" name="3. Subtitle">
            <a:extLst>
              <a:ext uri="{FF2B5EF4-FFF2-40B4-BE49-F238E27FC236}">
                <a16:creationId xmlns:a16="http://schemas.microsoft.com/office/drawing/2014/main" id="{8DB5022C-F66C-4018-82F3-195571DDD527}"/>
              </a:ext>
            </a:extLst>
          </p:cNvPr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505712" y="4284630"/>
            <a:ext cx="91805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quote source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FAEB6FCE-50CC-4F2B-A5B3-CB508EDFCD46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97195F4E-ECA7-41A9-AFF3-0C4DAD103DA6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556D1499-3230-4098-85B2-D4CC7CA621F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272888172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239672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67C50C85-5FB9-4798-A8A4-1DA5B9F3ACC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6552B7E-7081-4EA8-9351-FE4C7216ADF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2514601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FF02B78-26C4-A315-BEAF-C108521A3B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5371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1616529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0A705F2-FD3E-F18B-FAF7-449A568DD2D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7322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4778676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6136AFA-9236-2781-8CEA-1201E63F31E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32655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167202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7A35A62C-9A30-B88F-052F-F6334EB9684D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3908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857466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B987DB7A-12B7-5484-2785-9B971932D415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70762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648A5D5-75B9-4F02-A4CB-B3C65A9BF2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8158183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648A5D5-75B9-4F02-A4CB-B3C65A9BF2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A58AAF75-30DC-408A-933A-149F2D14D18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lide Number">
            <a:extLst>
              <a:ext uri="{FF2B5EF4-FFF2-40B4-BE49-F238E27FC236}">
                <a16:creationId xmlns:a16="http://schemas.microsoft.com/office/drawing/2014/main" id="{0AA537C7-2883-43C1-848C-3A4E9645077F}"/>
              </a:ext>
            </a:extLst>
          </p:cNvPr>
          <p:cNvSpPr>
            <a:spLocks noChangeArrowheads="1"/>
          </p:cNvSpPr>
          <p:nvPr userDrawn="1">
            <p:custDataLst>
              <p:tags r:id="rId3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2. Slide Title">
            <a:extLst>
              <a:ext uri="{FF2B5EF4-FFF2-40B4-BE49-F238E27FC236}">
                <a16:creationId xmlns:a16="http://schemas.microsoft.com/office/drawing/2014/main" id="{6C3D89FC-A4B9-4683-B64F-B0644150274F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54736" y="172212"/>
            <a:ext cx="11082528" cy="989512"/>
          </a:xfrm>
        </p:spPr>
        <p:txBody>
          <a:bodyPr vert="horz">
            <a:noAutofit/>
          </a:bodyPr>
          <a:lstStyle>
            <a:lvl1pPr rtl="0"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5. Source" hidden="1">
            <a:extLst>
              <a:ext uri="{FF2B5EF4-FFF2-40B4-BE49-F238E27FC236}">
                <a16:creationId xmlns:a16="http://schemas.microsoft.com/office/drawing/2014/main" id="{81E2484B-3E40-408C-A350-5EB40C8A09F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931AA88E-24E2-4493-A340-98EE8666A3B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72E0A90-23A9-40EF-D64C-FB618E1ECE92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77116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20E9A7C-FB74-480B-8212-8CE5C1AF5D1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6897969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6" imgW="592" imgH="591" progId="TCLayout.ActiveDocument.1">
                  <p:embed/>
                </p:oleObj>
              </mc:Choice>
              <mc:Fallback>
                <p:oleObj name="Diapositive think-cell" r:id="rId6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20E9A7C-FB74-480B-8212-8CE5C1AF5D1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">
            <a:extLst>
              <a:ext uri="{FF2B5EF4-FFF2-40B4-BE49-F238E27FC236}">
                <a16:creationId xmlns:a16="http://schemas.microsoft.com/office/drawing/2014/main" id="{6982A9EE-ED1D-4D7E-84CA-3C36D0891D68}"/>
              </a:ext>
            </a:extLst>
          </p:cNvPr>
          <p:cNvSpPr>
            <a:spLocks noChangeArrowheads="1"/>
          </p:cNvSpPr>
          <p:nvPr userDrawn="1">
            <p:custDataLst>
              <p:tags r:id="rId2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09F9A864-CDB7-4063-BBF8-591908AA18D0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BD5E1493-E8EF-4031-B447-85DA0B41811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C9EEC62-8127-E41F-8D56-7E4ADD9604F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24499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536035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Source: …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5EB93AF-254C-E2FE-C79D-D1F3DCCF463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62688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rast E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DA9CF6F9-3F22-4C1D-8F1F-9500FF41222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235015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DA9CF6F9-3F22-4C1D-8F1F-9500FF41222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5. Source" hidden="1">
            <a:extLst>
              <a:ext uri="{FF2B5EF4-FFF2-40B4-BE49-F238E27FC236}">
                <a16:creationId xmlns:a16="http://schemas.microsoft.com/office/drawing/2014/main" id="{EED9D83D-9CC3-45F3-876D-CC42BC0B70E0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687EEAB-F1D5-B228-E99E-769BD39FEF9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23969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184881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1935981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2246573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703464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578099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413" imgH="416" progId="TCLayout.ActiveDocument.1">
                  <p:embed/>
                </p:oleObj>
              </mc:Choice>
              <mc:Fallback>
                <p:oleObj name="Diapositive think-cell" r:id="rId8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Light">
            <a:extLst>
              <a:ext uri="{FF2B5EF4-FFF2-40B4-BE49-F238E27FC236}">
                <a16:creationId xmlns:a16="http://schemas.microsoft.com/office/drawing/2014/main" id="{5E2206D2-AFE8-4FF7-AB40-EBD60D212E20}"/>
              </a:ext>
            </a:extLst>
          </p:cNvPr>
          <p:cNvSpPr/>
          <p:nvPr userDrawn="1">
            <p:custDataLst>
              <p:tags r:id="rId2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22" name="Title 6">
            <a:extLst>
              <a:ext uri="{FF2B5EF4-FFF2-40B4-BE49-F238E27FC236}">
                <a16:creationId xmlns:a16="http://schemas.microsoft.com/office/drawing/2014/main" id="{4549E0AA-6231-43E4-AD79-865C11AF7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736" y="2744369"/>
            <a:ext cx="2514600" cy="769441"/>
          </a:xfrm>
        </p:spPr>
        <p:txBody>
          <a:bodyPr vert="horz">
            <a:noAutofit/>
          </a:bodyPr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9210241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886778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53950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7736845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F79CEEB-7C85-4AEA-B736-75E496C046C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96734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183220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CE84435-1B0E-41AE-802A-68961718CEA3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63072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297140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F1D49ED-73DC-42FA-90EF-9D60EE45F9B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74499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782375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B946E07-9FDA-49D8-BD4E-17A97439CF7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9100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600D9443-AB42-337E-BB8D-48161520F8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482190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00D9443-AB42-337E-BB8D-48161520F8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7D2B8BF-CFA9-48D8-83DC-278B0DA67D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2225" y="651568"/>
            <a:ext cx="11463063" cy="218655"/>
          </a:xfrm>
        </p:spPr>
        <p:txBody>
          <a:bodyPr>
            <a:noAutofit/>
          </a:bodyPr>
          <a:lstStyle>
            <a:lvl1pPr rtl="0">
              <a:spcBef>
                <a:spcPts val="0"/>
              </a:spcBef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77B2832-AD7E-46CD-8DEB-1D0ABBDEEB8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965635" y="6496810"/>
            <a:ext cx="981351" cy="289299"/>
          </a:xfrm>
        </p:spPr>
        <p:txBody>
          <a:bodyPr anchor="ctr" anchorCtr="0">
            <a:normAutofit/>
          </a:bodyPr>
          <a:lstStyle>
            <a:lvl1pPr algn="r" rtl="0">
              <a:defRPr sz="1000" i="1" cap="all" baseline="0">
                <a:solidFill>
                  <a:srgbClr val="C4C4C4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CONFIDENTIAL</a:t>
            </a:r>
          </a:p>
        </p:txBody>
      </p:sp>
      <p:sp>
        <p:nvSpPr>
          <p:cNvPr id="14" name="Slide Number Placeholder 12">
            <a:extLst>
              <a:ext uri="{FF2B5EF4-FFF2-40B4-BE49-F238E27FC236}">
                <a16:creationId xmlns:a16="http://schemas.microsoft.com/office/drawing/2014/main" id="{713F0CD1-CF4B-4F6F-922A-BCC0C827F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7188" y="6492876"/>
            <a:ext cx="252000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8F8835D-1F7F-2A4A-A89C-7EC985F7F992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8135230B-08C7-4B88-99E5-3A550B3F26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2609" y="6492874"/>
            <a:ext cx="9170503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FA5C4C27-E782-4AB3-A5FB-C542E68D0D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4941" y="1180933"/>
            <a:ext cx="11458121" cy="4976906"/>
          </a:xfrm>
        </p:spPr>
        <p:txBody>
          <a:bodyPr>
            <a:noAutofit/>
          </a:bodyPr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9784C53-C2D0-4F78-9ADF-13C1222824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7188" y="0"/>
            <a:ext cx="3693560" cy="220933"/>
          </a:xfrm>
          <a:prstGeom prst="rect">
            <a:avLst/>
          </a:prstGeom>
          <a:noFill/>
        </p:spPr>
        <p:txBody>
          <a:bodyPr lIns="0" anchor="ctr" anchorCtr="0">
            <a:normAutofit/>
          </a:bodyPr>
          <a:lstStyle>
            <a:lvl1pPr rtl="0"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Tracker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3DEBC5-E85F-4548-A812-66A05BDE5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A579DC5-6733-470A-8C55-878E749837DD}"/>
              </a:ext>
            </a:extLst>
          </p:cNvPr>
          <p:cNvCxnSpPr>
            <a:cxnSpLocks/>
          </p:cNvCxnSpPr>
          <p:nvPr userDrawn="1"/>
        </p:nvCxnSpPr>
        <p:spPr>
          <a:xfrm>
            <a:off x="360000" y="904097"/>
            <a:ext cx="11465357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070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8153F240-90D7-5CE2-0F59-17D5DFD5E1F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9259409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153F240-90D7-5CE2-0F59-17D5DFD5E1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23AFD1C-A075-4D97-5B95-69F54AA75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89354-4CAC-F5BD-E1CF-413F660F5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4349057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AA29D6DB-1267-B819-A517-07F5CDED076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399517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A29D6DB-1267-B819-A517-07F5CDED07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 rtl="0">
              <a:defRPr sz="25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 lang="en-US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42036" y="1975549"/>
            <a:ext cx="467804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61201" y="2137918"/>
            <a:ext cx="476377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408230059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91C4647-F44D-7079-2BDF-11BBD95BF1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6169173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91C4647-F44D-7079-2BDF-11BBD95BF1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284334053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5123704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7269675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930609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7372591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3979080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413" imgH="416" progId="TCLayout.ActiveDocument.1">
                  <p:embed/>
                </p:oleObj>
              </mc:Choice>
              <mc:Fallback>
                <p:oleObj name="Diapositive think-cell" r:id="rId8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Light">
            <a:extLst>
              <a:ext uri="{FF2B5EF4-FFF2-40B4-BE49-F238E27FC236}">
                <a16:creationId xmlns:a16="http://schemas.microsoft.com/office/drawing/2014/main" id="{5E2206D2-AFE8-4FF7-AB40-EBD60D212E20}"/>
              </a:ext>
            </a:extLst>
          </p:cNvPr>
          <p:cNvSpPr/>
          <p:nvPr userDrawn="1">
            <p:custDataLst>
              <p:tags r:id="rId2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22" name="Title 6">
            <a:extLst>
              <a:ext uri="{FF2B5EF4-FFF2-40B4-BE49-F238E27FC236}">
                <a16:creationId xmlns:a16="http://schemas.microsoft.com/office/drawing/2014/main" id="{4549E0AA-6231-43E4-AD79-865C11AF7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736" y="2744369"/>
            <a:ext cx="2514600" cy="769441"/>
          </a:xfrm>
        </p:spPr>
        <p:txBody>
          <a:bodyPr vert="horz">
            <a:noAutofit/>
          </a:bodyPr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2647108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674584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85902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841841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F79CEEB-7C85-4AEA-B736-75E496C046C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4160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8558830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CE84435-1B0E-41AE-802A-68961718CEA3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09425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7277899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F1D49ED-73DC-42FA-90EF-9D60EE45F9B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5968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087917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B946E07-9FDA-49D8-BD4E-17A97439CF7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10268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600D9443-AB42-337E-BB8D-48161520F8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458791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00D9443-AB42-337E-BB8D-48161520F8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7D2B8BF-CFA9-48D8-83DC-278B0DA67D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2225" y="651568"/>
            <a:ext cx="11463063" cy="218655"/>
          </a:xfrm>
        </p:spPr>
        <p:txBody>
          <a:bodyPr>
            <a:noAutofit/>
          </a:bodyPr>
          <a:lstStyle>
            <a:lvl1pPr rtl="0">
              <a:spcBef>
                <a:spcPts val="0"/>
              </a:spcBef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77B2832-AD7E-46CD-8DEB-1D0ABBDEEB8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965635" y="6496810"/>
            <a:ext cx="981351" cy="289299"/>
          </a:xfrm>
        </p:spPr>
        <p:txBody>
          <a:bodyPr anchor="ctr" anchorCtr="0">
            <a:normAutofit/>
          </a:bodyPr>
          <a:lstStyle>
            <a:lvl1pPr algn="r" rtl="0">
              <a:defRPr sz="1000" i="1" cap="all" baseline="0">
                <a:solidFill>
                  <a:srgbClr val="C4C4C4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CONFIDENTIAL</a:t>
            </a:r>
          </a:p>
        </p:txBody>
      </p:sp>
      <p:sp>
        <p:nvSpPr>
          <p:cNvPr id="14" name="Slide Number Placeholder 12">
            <a:extLst>
              <a:ext uri="{FF2B5EF4-FFF2-40B4-BE49-F238E27FC236}">
                <a16:creationId xmlns:a16="http://schemas.microsoft.com/office/drawing/2014/main" id="{713F0CD1-CF4B-4F6F-922A-BCC0C827F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7188" y="6492876"/>
            <a:ext cx="252000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8F8835D-1F7F-2A4A-A89C-7EC985F7F992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8135230B-08C7-4B88-99E5-3A550B3F26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2609" y="6492874"/>
            <a:ext cx="9170503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FA5C4C27-E782-4AB3-A5FB-C542E68D0D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4941" y="1180933"/>
            <a:ext cx="11458121" cy="4976906"/>
          </a:xfrm>
        </p:spPr>
        <p:txBody>
          <a:bodyPr>
            <a:noAutofit/>
          </a:bodyPr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9784C53-C2D0-4F78-9ADF-13C1222824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7188" y="0"/>
            <a:ext cx="3693560" cy="220933"/>
          </a:xfrm>
          <a:prstGeom prst="rect">
            <a:avLst/>
          </a:prstGeom>
          <a:noFill/>
        </p:spPr>
        <p:txBody>
          <a:bodyPr lIns="0" anchor="ctr" anchorCtr="0">
            <a:normAutofit/>
          </a:bodyPr>
          <a:lstStyle>
            <a:lvl1pPr rtl="0"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Tracker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3DEBC5-E85F-4548-A812-66A05BDE5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A579DC5-6733-470A-8C55-878E749837DD}"/>
              </a:ext>
            </a:extLst>
          </p:cNvPr>
          <p:cNvCxnSpPr>
            <a:cxnSpLocks/>
          </p:cNvCxnSpPr>
          <p:nvPr userDrawn="1"/>
        </p:nvCxnSpPr>
        <p:spPr>
          <a:xfrm>
            <a:off x="360000" y="904097"/>
            <a:ext cx="11465357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338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8153F240-90D7-5CE2-0F59-17D5DFD5E1F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923188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153F240-90D7-5CE2-0F59-17D5DFD5E1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23AFD1C-A075-4D97-5B95-69F54AA75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89354-4CAC-F5BD-E1CF-413F660F5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8060383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456471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1" imgW="413" imgH="416" progId="TCLayout.ActiveDocument.1">
                  <p:embed/>
                </p:oleObj>
              </mc:Choice>
              <mc:Fallback>
                <p:oleObj name="Diapositive think-cell" r:id="rId11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6FAC554-F995-4246-BE36-413D2200D983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2500" b="1" i="0" baseline="0">
              <a:solidFill>
                <a:schemeClr val="bg1"/>
              </a:solidFill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rgbClr val="E6E6E6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6" name="SlideLogoText">
            <a:extLst>
              <a:ext uri="{FF2B5EF4-FFF2-40B4-BE49-F238E27FC236}">
                <a16:creationId xmlns:a16="http://schemas.microsoft.com/office/drawing/2014/main" id="{7D03BAA3-96F1-4B7C-895E-B9B8CFDDA50B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10142505" y="6499381"/>
            <a:ext cx="1134927" cy="138499"/>
          </a:xfrm>
          <a:prstGeom prst="rect">
            <a:avLst/>
          </a:prstGeom>
          <a:noFill/>
        </p:spPr>
        <p:txBody>
          <a:bodyPr wrap="none" lIns="0" tIns="0" rIns="0" bIns="0" rtlCol="0" anchor="b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McKinsey &amp; Company</a:t>
            </a: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anchor="b">
            <a:noAutofit/>
          </a:bodyPr>
          <a:lstStyle>
            <a:lvl1pPr rtl="0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7"/>
            </p:custDataLst>
          </p:nvPr>
        </p:nvSpPr>
        <p:spPr>
          <a:xfrm>
            <a:off x="554736" y="3659644"/>
            <a:ext cx="2514600" cy="492443"/>
          </a:xfrm>
        </p:spPr>
        <p:txBody>
          <a:bodyPr wrap="square">
            <a:spAutoFit/>
          </a:bodyPr>
          <a:lstStyle>
            <a:lvl1pPr marL="0" indent="0" algn="l" rtl="0">
              <a:buNone/>
              <a:defRPr sz="1600" b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5" name="1. On-page tracker">
            <a:extLst>
              <a:ext uri="{FF2B5EF4-FFF2-40B4-BE49-F238E27FC236}">
                <a16:creationId xmlns:a16="http://schemas.microsoft.com/office/drawing/2014/main" id="{2C7757ED-5357-4B01-BB59-15D4406B0FDF}"/>
              </a:ext>
            </a:extLst>
          </p:cNvPr>
          <p:cNvSpPr>
            <a:spLocks noGrp="1"/>
          </p:cNvSpPr>
          <p:nvPr>
            <p:ph type="body" sz="quarter" idx="17" hasCustomPrompt="1"/>
            <p:custDataLst>
              <p:tags r:id="rId9"/>
            </p:custDataLst>
          </p:nvPr>
        </p:nvSpPr>
        <p:spPr>
          <a:xfrm>
            <a:off x="7159752" y="78768"/>
            <a:ext cx="4480560" cy="123111"/>
          </a:xfrm>
        </p:spPr>
        <p:txBody>
          <a:bodyPr anchor="ctr" anchorCtr="0">
            <a:spAutoFit/>
          </a:bodyPr>
          <a:lstStyle>
            <a:lvl1pPr algn="r" rtl="0">
              <a:defRPr sz="800">
                <a:latin typeface="+mn-lt"/>
              </a:defRPr>
            </a:lvl1pPr>
          </a:lstStyle>
          <a:p>
            <a:pPr lvl="0"/>
            <a:r>
              <a:rPr lang="en-US"/>
              <a:t>Chapter › Topic</a:t>
            </a:r>
          </a:p>
        </p:txBody>
      </p:sp>
    </p:spTree>
    <p:extLst>
      <p:ext uri="{BB962C8B-B14F-4D97-AF65-F5344CB8AC3E}">
        <p14:creationId xmlns:p14="http://schemas.microsoft.com/office/powerpoint/2010/main" val="332272659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AA29D6DB-1267-B819-A517-07F5CDED076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0044809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A29D6DB-1267-B819-A517-07F5CDED07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 rtl="0">
              <a:defRPr sz="25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 lang="en-US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42036" y="1975549"/>
            <a:ext cx="467804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61201" y="2137918"/>
            <a:ext cx="476377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388409417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91C4647-F44D-7079-2BDF-11BBD95BF1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434849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91C4647-F44D-7079-2BDF-11BBD95BF1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279683573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303682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7204806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7012568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2151775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328719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413" imgH="416" progId="TCLayout.ActiveDocument.1">
                  <p:embed/>
                </p:oleObj>
              </mc:Choice>
              <mc:Fallback>
                <p:oleObj name="Diapositive think-cell" r:id="rId8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Light">
            <a:extLst>
              <a:ext uri="{FF2B5EF4-FFF2-40B4-BE49-F238E27FC236}">
                <a16:creationId xmlns:a16="http://schemas.microsoft.com/office/drawing/2014/main" id="{5E2206D2-AFE8-4FF7-AB40-EBD60D212E20}"/>
              </a:ext>
            </a:extLst>
          </p:cNvPr>
          <p:cNvSpPr/>
          <p:nvPr userDrawn="1">
            <p:custDataLst>
              <p:tags r:id="rId2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22" name="Title 6">
            <a:extLst>
              <a:ext uri="{FF2B5EF4-FFF2-40B4-BE49-F238E27FC236}">
                <a16:creationId xmlns:a16="http://schemas.microsoft.com/office/drawing/2014/main" id="{4549E0AA-6231-43E4-AD79-865C11AF7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736" y="2744369"/>
            <a:ext cx="2514600" cy="769441"/>
          </a:xfrm>
        </p:spPr>
        <p:txBody>
          <a:bodyPr vert="horz">
            <a:noAutofit/>
          </a:bodyPr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0424902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574697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5683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9934364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F79CEEB-7C85-4AEA-B736-75E496C046C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0184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399753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CE84435-1B0E-41AE-802A-68961718CEA3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84856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9799089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F1D49ED-73DC-42FA-90EF-9D60EE45F9B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62622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451827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B946E07-9FDA-49D8-BD4E-17A97439CF7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91847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600D9443-AB42-337E-BB8D-48161520F8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959220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00D9443-AB42-337E-BB8D-48161520F8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7D2B8BF-CFA9-48D8-83DC-278B0DA67D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2225" y="651568"/>
            <a:ext cx="11463063" cy="218655"/>
          </a:xfrm>
        </p:spPr>
        <p:txBody>
          <a:bodyPr>
            <a:noAutofit/>
          </a:bodyPr>
          <a:lstStyle>
            <a:lvl1pPr rtl="0">
              <a:spcBef>
                <a:spcPts val="0"/>
              </a:spcBef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77B2832-AD7E-46CD-8DEB-1D0ABBDEEB8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965635" y="6496810"/>
            <a:ext cx="981351" cy="289299"/>
          </a:xfrm>
        </p:spPr>
        <p:txBody>
          <a:bodyPr anchor="ctr" anchorCtr="0">
            <a:normAutofit/>
          </a:bodyPr>
          <a:lstStyle>
            <a:lvl1pPr algn="r" rtl="0">
              <a:defRPr sz="1000" i="1" cap="all" baseline="0">
                <a:solidFill>
                  <a:srgbClr val="C4C4C4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CONFIDENTIAL</a:t>
            </a:r>
          </a:p>
        </p:txBody>
      </p:sp>
      <p:sp>
        <p:nvSpPr>
          <p:cNvPr id="14" name="Slide Number Placeholder 12">
            <a:extLst>
              <a:ext uri="{FF2B5EF4-FFF2-40B4-BE49-F238E27FC236}">
                <a16:creationId xmlns:a16="http://schemas.microsoft.com/office/drawing/2014/main" id="{713F0CD1-CF4B-4F6F-922A-BCC0C827F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7188" y="6492876"/>
            <a:ext cx="252000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8F8835D-1F7F-2A4A-A89C-7EC985F7F992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8135230B-08C7-4B88-99E5-3A550B3F26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2609" y="6492874"/>
            <a:ext cx="9170503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FA5C4C27-E782-4AB3-A5FB-C542E68D0D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4941" y="1180933"/>
            <a:ext cx="11458121" cy="4976906"/>
          </a:xfrm>
        </p:spPr>
        <p:txBody>
          <a:bodyPr>
            <a:noAutofit/>
          </a:bodyPr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9784C53-C2D0-4F78-9ADF-13C1222824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7188" y="0"/>
            <a:ext cx="3693560" cy="220933"/>
          </a:xfrm>
          <a:prstGeom prst="rect">
            <a:avLst/>
          </a:prstGeom>
          <a:noFill/>
        </p:spPr>
        <p:txBody>
          <a:bodyPr lIns="0" anchor="ctr" anchorCtr="0">
            <a:normAutofit/>
          </a:bodyPr>
          <a:lstStyle>
            <a:lvl1pPr rtl="0"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Tracker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3DEBC5-E85F-4548-A812-66A05BDE5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A579DC5-6733-470A-8C55-878E749837DD}"/>
              </a:ext>
            </a:extLst>
          </p:cNvPr>
          <p:cNvCxnSpPr>
            <a:cxnSpLocks/>
          </p:cNvCxnSpPr>
          <p:nvPr userDrawn="1"/>
        </p:nvCxnSpPr>
        <p:spPr>
          <a:xfrm>
            <a:off x="360000" y="904097"/>
            <a:ext cx="11465357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4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8153F240-90D7-5CE2-0F59-17D5DFD5E1F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9029616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153F240-90D7-5CE2-0F59-17D5DFD5E1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23AFD1C-A075-4D97-5B95-69F54AA75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89354-4CAC-F5BD-E1CF-413F660F5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615411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AA29D6DB-1267-B819-A517-07F5CDED076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7487963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A29D6DB-1267-B819-A517-07F5CDED07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 rtl="0">
              <a:defRPr sz="25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 lang="en-US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42036" y="1975549"/>
            <a:ext cx="467804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61201" y="2137918"/>
            <a:ext cx="476377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175298145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91C4647-F44D-7079-2BDF-11BBD95BF1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9242544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91C4647-F44D-7079-2BDF-11BBD95BF1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285007151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831628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lt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 bwMode="ltGray"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 bwMode="ltGray"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81186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65459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10719AB-412F-64B5-8E18-F9049A58A00E}"/>
              </a:ext>
            </a:extLst>
          </p:cNvPr>
          <p:cNvSpPr/>
          <p:nvPr userDrawn="1"/>
        </p:nvSpPr>
        <p:spPr bwMode="ltGray">
          <a:xfrm>
            <a:off x="0" y="0"/>
            <a:ext cx="12192000" cy="6857999"/>
          </a:xfrm>
          <a:prstGeom prst="rect">
            <a:avLst/>
          </a:prstGeom>
          <a:solidFill>
            <a:srgbClr val="287A38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endParaRPr lang="en-US" sz="1600" err="1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6552D93-8C10-F9BC-8F22-AFD70AFFEE2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 bwMode="ltGray">
          <a:xfrm>
            <a:off x="0" y="2171701"/>
            <a:ext cx="12192000" cy="4686300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64D2D3-493A-6B0E-DFAB-288EC05F1212}"/>
              </a:ext>
            </a:extLst>
          </p:cNvPr>
          <p:cNvSpPr/>
          <p:nvPr userDrawn="1"/>
        </p:nvSpPr>
        <p:spPr bwMode="ltGray">
          <a:xfrm>
            <a:off x="547688" y="1407886"/>
            <a:ext cx="11644312" cy="2699657"/>
          </a:xfrm>
          <a:prstGeom prst="rect">
            <a:avLst/>
          </a:prstGeom>
          <a:gradFill>
            <a:gsLst>
              <a:gs pos="26000">
                <a:schemeClr val="bg1"/>
              </a:gs>
              <a:gs pos="100000">
                <a:schemeClr val="bg1">
                  <a:alpha val="70000"/>
                </a:schemeClr>
              </a:gs>
            </a:gsLst>
            <a:lin ang="5400000" scaled="1"/>
          </a:gra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endParaRPr lang="en-US" sz="1600" err="1">
              <a:solidFill>
                <a:schemeClr val="bg1"/>
              </a:solidFill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16E8F68D-B8F9-9D51-A2E9-6C61FE3E312B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779690" y="3600625"/>
            <a:ext cx="10859860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sz="1400" dirty="0">
                <a:solidFill>
                  <a:schemeClr val="tx1"/>
                </a:solidFill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72DB6BB4-0853-D463-7740-2920E373F05F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779690" y="3173212"/>
            <a:ext cx="10859860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sz="2000" dirty="0">
                <a:solidFill>
                  <a:schemeClr val="tx1"/>
                </a:solidFill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1836AF6F-48FA-0277-EE77-77D525FE5382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ltGray">
          <a:xfrm>
            <a:off x="779690" y="1699360"/>
            <a:ext cx="10859860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>
              <a:defRPr lang="en-US" sz="4400" b="1" dirty="0">
                <a:solidFill>
                  <a:srgbClr val="287A38"/>
                </a:solidFill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39029D19-227E-EA1A-7F2E-003357F4CB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565324" y="211736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0108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711442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09504796-C513-466F-F400-47FD66622145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 bwMode="lt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F74B235C-D71B-456C-B060-E1104041F3BB}"/>
              </a:ext>
            </a:extLst>
          </p:cNvPr>
          <p:cNvSpPr/>
          <p:nvPr userDrawn="1"/>
        </p:nvSpPr>
        <p:spPr bwMode="ltGray">
          <a:xfrm>
            <a:off x="5537199" y="158750"/>
            <a:ext cx="6654088" cy="6697443"/>
          </a:xfrm>
          <a:custGeom>
            <a:avLst/>
            <a:gdLst>
              <a:gd name="connsiteX0" fmla="*/ 5729910 w 6654088"/>
              <a:gd name="connsiteY0" fmla="*/ 0 h 6697443"/>
              <a:gd name="connsiteX1" fmla="*/ 6654088 w 6654088"/>
              <a:gd name="connsiteY1" fmla="*/ 0 h 6697443"/>
              <a:gd name="connsiteX2" fmla="*/ 6654088 w 6654088"/>
              <a:gd name="connsiteY2" fmla="*/ 6697443 h 6697443"/>
              <a:gd name="connsiteX3" fmla="*/ 5729910 w 6654088"/>
              <a:gd name="connsiteY3" fmla="*/ 6697443 h 6697443"/>
              <a:gd name="connsiteX4" fmla="*/ 5729910 w 6654088"/>
              <a:gd name="connsiteY4" fmla="*/ 3145767 h 6697443"/>
              <a:gd name="connsiteX5" fmla="*/ 0 w 6654088"/>
              <a:gd name="connsiteY5" fmla="*/ 1416446 h 6697443"/>
              <a:gd name="connsiteX6" fmla="*/ 5729910 w 6654088"/>
              <a:gd name="connsiteY6" fmla="*/ 2 h 6697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4088" h="6697443">
                <a:moveTo>
                  <a:pt x="5729910" y="0"/>
                </a:moveTo>
                <a:lnTo>
                  <a:pt x="6654088" y="0"/>
                </a:lnTo>
                <a:lnTo>
                  <a:pt x="6654088" y="6697443"/>
                </a:lnTo>
                <a:lnTo>
                  <a:pt x="5729910" y="6697443"/>
                </a:lnTo>
                <a:lnTo>
                  <a:pt x="5729910" y="3145767"/>
                </a:lnTo>
                <a:lnTo>
                  <a:pt x="0" y="1416446"/>
                </a:lnTo>
                <a:lnTo>
                  <a:pt x="5729910" y="2"/>
                </a:lnTo>
                <a:close/>
              </a:path>
            </a:pathLst>
          </a:custGeom>
          <a:solidFill>
            <a:srgbClr val="1A5225">
              <a:alpha val="7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AU" sz="1600" b="0" i="0" u="none" strike="noStrike" kern="0" cap="none" spc="0" normalizeH="0" baseline="0" noProof="0" err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719094B-3E78-AA7D-A6C3-26232D73A1E4}"/>
              </a:ext>
            </a:extLst>
          </p:cNvPr>
          <p:cNvSpPr/>
          <p:nvPr userDrawn="1"/>
        </p:nvSpPr>
        <p:spPr bwMode="ltGray">
          <a:xfrm>
            <a:off x="5552599" y="1586629"/>
            <a:ext cx="6655414" cy="5321874"/>
          </a:xfrm>
          <a:custGeom>
            <a:avLst/>
            <a:gdLst>
              <a:gd name="connsiteX0" fmla="*/ 0 w 6371772"/>
              <a:gd name="connsiteY0" fmla="*/ 0 h 5138057"/>
              <a:gd name="connsiteX1" fmla="*/ 6371772 w 6371772"/>
              <a:gd name="connsiteY1" fmla="*/ 1857828 h 5138057"/>
              <a:gd name="connsiteX2" fmla="*/ 6371772 w 6371772"/>
              <a:gd name="connsiteY2" fmla="*/ 5138057 h 5138057"/>
              <a:gd name="connsiteX3" fmla="*/ 2772229 w 6371772"/>
              <a:gd name="connsiteY3" fmla="*/ 5138057 h 5138057"/>
              <a:gd name="connsiteX4" fmla="*/ 0 w 6371772"/>
              <a:gd name="connsiteY4" fmla="*/ 4354285 h 5138057"/>
              <a:gd name="connsiteX5" fmla="*/ 0 w 6371772"/>
              <a:gd name="connsiteY5" fmla="*/ 14514 h 5138057"/>
              <a:gd name="connsiteX6" fmla="*/ 0 w 6371772"/>
              <a:gd name="connsiteY6" fmla="*/ 0 h 513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71772" h="5138057">
                <a:moveTo>
                  <a:pt x="0" y="0"/>
                </a:moveTo>
                <a:lnTo>
                  <a:pt x="6371772" y="1857828"/>
                </a:lnTo>
                <a:lnTo>
                  <a:pt x="6371772" y="5138057"/>
                </a:lnTo>
                <a:lnTo>
                  <a:pt x="2772229" y="5138057"/>
                </a:lnTo>
                <a:lnTo>
                  <a:pt x="0" y="4354285"/>
                </a:lnTo>
                <a:lnTo>
                  <a:pt x="0" y="14514"/>
                </a:lnTo>
                <a:lnTo>
                  <a:pt x="0" y="0"/>
                </a:lnTo>
                <a:close/>
              </a:path>
            </a:pathLst>
          </a:custGeom>
          <a:solidFill>
            <a:srgbClr val="287A38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AU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404955C-7B1D-A8DE-450F-950AAA340730}"/>
              </a:ext>
            </a:extLst>
          </p:cNvPr>
          <p:cNvCxnSpPr>
            <a:cxnSpLocks/>
          </p:cNvCxnSpPr>
          <p:nvPr userDrawn="1"/>
        </p:nvCxnSpPr>
        <p:spPr bwMode="ltGray">
          <a:xfrm>
            <a:off x="5769580" y="5190226"/>
            <a:ext cx="966326" cy="0"/>
          </a:xfrm>
          <a:prstGeom prst="line">
            <a:avLst/>
          </a:prstGeom>
          <a:noFill/>
          <a:ln w="76200" cap="rnd" cmpd="sng" algn="ctr">
            <a:solidFill>
              <a:srgbClr val="F28631"/>
            </a:solidFill>
            <a:prstDash val="solid"/>
            <a:miter lim="800000"/>
            <a:tailEnd type="none"/>
          </a:ln>
          <a:effectLst/>
        </p:spPr>
      </p:cxnSp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Documenttype">
            <a:extLst>
              <a:ext uri="{FF2B5EF4-FFF2-40B4-BE49-F238E27FC236}">
                <a16:creationId xmlns:a16="http://schemas.microsoft.com/office/drawing/2014/main" id="{F540778B-7078-0067-7B92-67BC13D9513F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 bwMode="ltGray">
          <a:xfrm>
            <a:off x="5769580" y="5823520"/>
            <a:ext cx="594140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sz="1400" dirty="0">
                <a:solidFill>
                  <a:schemeClr val="bg1"/>
                </a:solidFill>
              </a:defRPr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AEF8F3B5-9E2C-7BD4-69D3-BC7972556CB5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 bwMode="ltGray">
          <a:xfrm>
            <a:off x="5769580" y="5352984"/>
            <a:ext cx="594140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sz="2000" dirty="0">
                <a:solidFill>
                  <a:schemeClr val="bg1"/>
                </a:solidFill>
              </a:defRPr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79F50FEF-2095-9F60-2FF4-C69BADCF933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 bwMode="ltGray">
          <a:xfrm>
            <a:off x="5769580" y="3919472"/>
            <a:ext cx="5941408" cy="110799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lvl1pPr>
              <a:defRPr lang="en-US" sz="36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8AA0F4C-4910-3644-E974-675C925B17E9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 bwMode="ltGray">
          <a:xfrm>
            <a:off x="9437045" y="1196752"/>
            <a:ext cx="2203571" cy="72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3199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453400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>
              <a:defRPr lang="en-US" b="0" dirty="0">
                <a:solidFill>
                  <a:srgbClr val="287A38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208376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>
            <a:extLst>
              <a:ext uri="{FF2B5EF4-FFF2-40B4-BE49-F238E27FC236}">
                <a16:creationId xmlns:a16="http://schemas.microsoft.com/office/drawing/2014/main" id="{9BA84E71-6FE7-4585-B82E-BE560331194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606119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10" name="Object 9" hidden="1">
                        <a:extLst>
                          <a:ext uri="{FF2B5EF4-FFF2-40B4-BE49-F238E27FC236}">
                            <a16:creationId xmlns:a16="http://schemas.microsoft.com/office/drawing/2014/main" id="{9BA84E71-6FE7-4585-B82E-BE56033119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 hidden="1">
            <a:extLst>
              <a:ext uri="{FF2B5EF4-FFF2-40B4-BE49-F238E27FC236}">
                <a16:creationId xmlns:a16="http://schemas.microsoft.com/office/drawing/2014/main" id="{D62A08AB-557D-4245-84FA-9DB6B6C6845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lnSpc>
                <a:spcPct val="100000"/>
              </a:lnSpc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FB4BF85-6002-4998-80DC-DC1B92544D1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0E2D5DBB-C1B8-4A27-836D-C2E6D553234D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A2582D75-79F8-4634-92EF-A9F0840C018B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57071108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3C4F5195-E8F7-4A2F-B02E-643BB3D8838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476618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3C4F5195-E8F7-4A2F-B02E-643BB3D883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515EFC92-5E3D-4BDC-A378-85D30212A9E2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3044280"/>
            <a:ext cx="5065776" cy="769441"/>
          </a:xfrm>
          <a:prstGeom prst="rect">
            <a:avLst/>
          </a:prstGeom>
        </p:spPr>
        <p:txBody>
          <a:bodyPr vert="horz" rIns="365760" anchor="ctr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2BF771FC-DD10-42B6-A51E-7F1E26F8184D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C0D33C43-5B9F-44B4-82FA-BAAD11A7FB8E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4983596-431B-4F12-AA07-76914CD3DEE7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99404756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305B6D76-6B4B-4ED5-B8F1-5D1D098312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3324446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305B6D76-6B4B-4ED5-B8F1-5D1D098312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DCF374B-2477-45CD-A00B-B8676A45ACD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2. Slide Title">
            <a:extLst>
              <a:ext uri="{FF2B5EF4-FFF2-40B4-BE49-F238E27FC236}">
                <a16:creationId xmlns:a16="http://schemas.microsoft.com/office/drawing/2014/main" id="{99495DFD-8D6A-4DD8-AE3A-47FA42AA0A4F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4580468"/>
            <a:ext cx="11082528" cy="677108"/>
          </a:xfrm>
        </p:spPr>
        <p:txBody>
          <a:bodyPr vert="horz" anchor="b">
            <a:noAutofit/>
          </a:bodyPr>
          <a:lstStyle>
            <a:lvl1pPr rtl="0">
              <a:lnSpc>
                <a:spcPct val="100000"/>
              </a:lnSpc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lide Number">
            <a:extLst>
              <a:ext uri="{FF2B5EF4-FFF2-40B4-BE49-F238E27FC236}">
                <a16:creationId xmlns:a16="http://schemas.microsoft.com/office/drawing/2014/main" id="{A86AE8A6-05EF-4E76-AAAD-41743692E9F9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B871FE09-BB6E-4334-B0EA-E52395AA61B3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FA764DC8-CEA6-42F3-8E66-7C768AAD275E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32223106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EC6EE29E-F64A-419F-BFB0-EEDEB71953F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168054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592" imgH="591" progId="TCLayout.ActiveDocument.1">
                  <p:embed/>
                </p:oleObj>
              </mc:Choice>
              <mc:Fallback>
                <p:oleObj name="Diapositive think-cell" r:id="rId9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EC6EE29E-F64A-419F-BFB0-EEDEB71953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69526043-F22A-4ED3-B0A1-DD7C4F83AF9B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3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8" name="2. Slide Title">
            <a:extLst>
              <a:ext uri="{FF2B5EF4-FFF2-40B4-BE49-F238E27FC236}">
                <a16:creationId xmlns:a16="http://schemas.microsoft.com/office/drawing/2014/main" id="{EA735538-C733-4892-93A4-7B433D8B8293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05712" y="3556229"/>
            <a:ext cx="9180576" cy="523220"/>
          </a:xfrm>
          <a:prstGeom prst="rect">
            <a:avLst/>
          </a:prstGeom>
        </p:spPr>
        <p:txBody>
          <a:bodyPr vert="horz">
            <a:spAutoFit/>
          </a:bodyPr>
          <a:lstStyle>
            <a:lvl1pPr rtl="0">
              <a:lnSpc>
                <a:spcPct val="105000"/>
              </a:lnSpc>
              <a:defRPr sz="3400"/>
            </a:lvl1pPr>
          </a:lstStyle>
          <a:p>
            <a:r>
              <a:rPr lang="en-US"/>
              <a:t>“Click to add quote</a:t>
            </a:r>
          </a:p>
        </p:txBody>
      </p:sp>
      <p:sp>
        <p:nvSpPr>
          <p:cNvPr id="6" name="3. Subtitle">
            <a:extLst>
              <a:ext uri="{FF2B5EF4-FFF2-40B4-BE49-F238E27FC236}">
                <a16:creationId xmlns:a16="http://schemas.microsoft.com/office/drawing/2014/main" id="{8DB5022C-F66C-4018-82F3-195571DDD527}"/>
              </a:ext>
            </a:extLst>
          </p:cNvPr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505712" y="4284630"/>
            <a:ext cx="91805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quote source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FAEB6FCE-50CC-4F2B-A5B3-CB508EDFCD46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97195F4E-ECA7-41A9-AFF3-0C4DAD103DA6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556D1499-3230-4098-85B2-D4CC7CA621F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30576036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499159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67C50C85-5FB9-4798-A8A4-1DA5B9F3ACC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3659644"/>
            <a:ext cx="25146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96552B7E-7081-4EA8-9351-FE4C7216ADF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2514601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FF02B78-26C4-A315-BEAF-C108521A3B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46770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919277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0A705F2-FD3E-F18B-FAF7-449A568DD2D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8726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834665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6136AFA-9236-2781-8CEA-1201E63F31E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890962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874107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7A35A62C-9A30-B88F-052F-F6334EB9684D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62857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691290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B987DB7A-12B7-5484-2785-9B971932D415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83475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648A5D5-75B9-4F02-A4CB-B3C65A9BF2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9461950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592" imgH="591" progId="TCLayout.ActiveDocument.1">
                  <p:embed/>
                </p:oleObj>
              </mc:Choice>
              <mc:Fallback>
                <p:oleObj name="Diapositive think-cell" r:id="rId8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648A5D5-75B9-4F02-A4CB-B3C65A9BF2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A58AAF75-30DC-408A-933A-149F2D14D18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5" name="Slide Number">
            <a:extLst>
              <a:ext uri="{FF2B5EF4-FFF2-40B4-BE49-F238E27FC236}">
                <a16:creationId xmlns:a16="http://schemas.microsoft.com/office/drawing/2014/main" id="{0AA537C7-2883-43C1-848C-3A4E9645077F}"/>
              </a:ext>
            </a:extLst>
          </p:cNvPr>
          <p:cNvSpPr>
            <a:spLocks noChangeArrowheads="1"/>
          </p:cNvSpPr>
          <p:nvPr userDrawn="1">
            <p:custDataLst>
              <p:tags r:id="rId3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2. Slide Title">
            <a:extLst>
              <a:ext uri="{FF2B5EF4-FFF2-40B4-BE49-F238E27FC236}">
                <a16:creationId xmlns:a16="http://schemas.microsoft.com/office/drawing/2014/main" id="{6C3D89FC-A4B9-4683-B64F-B0644150274F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54736" y="172212"/>
            <a:ext cx="11082528" cy="989512"/>
          </a:xfrm>
        </p:spPr>
        <p:txBody>
          <a:bodyPr vert="horz">
            <a:noAutofit/>
          </a:bodyPr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5. Source" hidden="1">
            <a:extLst>
              <a:ext uri="{FF2B5EF4-FFF2-40B4-BE49-F238E27FC236}">
                <a16:creationId xmlns:a16="http://schemas.microsoft.com/office/drawing/2014/main" id="{81E2484B-3E40-408C-A350-5EB40C8A09F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931AA88E-24E2-4493-A340-98EE8666A3B2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72E0A90-23A9-40EF-D64C-FB618E1ECE92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9953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20E9A7C-FB74-480B-8212-8CE5C1AF5D1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9964028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6" imgW="592" imgH="591" progId="TCLayout.ActiveDocument.1">
                  <p:embed/>
                </p:oleObj>
              </mc:Choice>
              <mc:Fallback>
                <p:oleObj name="Diapositive think-cell" r:id="rId6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20E9A7C-FB74-480B-8212-8CE5C1AF5D1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">
            <a:extLst>
              <a:ext uri="{FF2B5EF4-FFF2-40B4-BE49-F238E27FC236}">
                <a16:creationId xmlns:a16="http://schemas.microsoft.com/office/drawing/2014/main" id="{6982A9EE-ED1D-4D7E-84CA-3C36D0891D68}"/>
              </a:ext>
            </a:extLst>
          </p:cNvPr>
          <p:cNvSpPr>
            <a:spLocks noChangeArrowheads="1"/>
          </p:cNvSpPr>
          <p:nvPr userDrawn="1">
            <p:custDataLst>
              <p:tags r:id="rId2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5. Source" hidden="1">
            <a:extLst>
              <a:ext uri="{FF2B5EF4-FFF2-40B4-BE49-F238E27FC236}">
                <a16:creationId xmlns:a16="http://schemas.microsoft.com/office/drawing/2014/main" id="{09F9A864-CDB7-4063-BBF8-591908AA18D0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8" name="1. On-page tracker">
            <a:extLst>
              <a:ext uri="{FF2B5EF4-FFF2-40B4-BE49-F238E27FC236}">
                <a16:creationId xmlns:a16="http://schemas.microsoft.com/office/drawing/2014/main" id="{BD5E1493-E8EF-4031-B447-85DA0B418111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C9EEC62-8127-E41F-8D56-7E4ADD9604F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1342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6893192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5EB93AF-254C-E2FE-C79D-D1F3DCCF463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8931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33B562A0-3D6C-45D0-9E85-8A28A804D0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0762220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592" imgH="591" progId="TCLayout.ActiveDocument.1">
                  <p:embed/>
                </p:oleObj>
              </mc:Choice>
              <mc:Fallback>
                <p:oleObj name="Diapositive think-cell" r:id="rId7" imgW="592" imgH="591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33B562A0-3D6C-45D0-9E85-8A28A804D0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D0AF908C-6D56-401E-B682-C0E9D6B6FB8A}"/>
              </a:ext>
            </a:extLst>
          </p:cNvPr>
          <p:cNvPicPr>
            <a:picLocks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A83416-3013-4D5C-89BC-90318B68F940}"/>
              </a:ext>
            </a:extLst>
          </p:cNvPr>
          <p:cNvSpPr/>
          <p:nvPr userDrawn="1"/>
        </p:nvSpPr>
        <p:spPr>
          <a:xfrm>
            <a:off x="6371771" y="160866"/>
            <a:ext cx="5660572" cy="6536268"/>
          </a:xfrm>
          <a:prstGeom prst="roundRect">
            <a:avLst>
              <a:gd name="adj" fmla="val 2605"/>
            </a:avLst>
          </a:prstGeom>
          <a:solidFill>
            <a:srgbClr val="FFFFFF">
              <a:alpha val="95000"/>
            </a:srgb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1467D89-6BC5-4B74-9B3A-6CEF0F2C07F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80453" y="782735"/>
            <a:ext cx="2203571" cy="722179"/>
          </a:xfrm>
          <a:prstGeom prst="rect">
            <a:avLst/>
          </a:prstGeom>
        </p:spPr>
      </p:pic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C42428D-965F-410A-AAB0-2F4E028AF07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44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Documenttype">
            <a:extLst>
              <a:ext uri="{FF2B5EF4-FFF2-40B4-BE49-F238E27FC236}">
                <a16:creationId xmlns:a16="http://schemas.microsoft.com/office/drawing/2014/main" id="{0CADA7EB-5C2E-4AD4-A32E-534A28817C8A}"/>
              </a:ext>
            </a:extLst>
          </p:cNvPr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6680453" y="5636772"/>
            <a:ext cx="4872918" cy="21544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noAutofit/>
          </a:bodyPr>
          <a:lstStyle>
            <a:lvl1pPr rtl="0">
              <a:defRPr lang="en-US" sz="1400" dirty="0"/>
            </a:lvl1pPr>
          </a:lstStyle>
          <a:p>
            <a:pPr lvl="0">
              <a:buNone/>
            </a:pPr>
            <a:r>
              <a:rPr lang="en-US"/>
              <a:t>Edit date or title/role</a:t>
            </a:r>
          </a:p>
        </p:txBody>
      </p:sp>
      <p:sp>
        <p:nvSpPr>
          <p:cNvPr id="18" name="Subtitle">
            <a:extLst>
              <a:ext uri="{FF2B5EF4-FFF2-40B4-BE49-F238E27FC236}">
                <a16:creationId xmlns:a16="http://schemas.microsoft.com/office/drawing/2014/main" id="{C85A1636-E33D-4640-A4BA-89E2008C1ED4}"/>
              </a:ext>
            </a:extLst>
          </p:cNvPr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6680453" y="5219163"/>
            <a:ext cx="4872918" cy="3077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200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20" name="Title">
            <a:extLst>
              <a:ext uri="{FF2B5EF4-FFF2-40B4-BE49-F238E27FC236}">
                <a16:creationId xmlns:a16="http://schemas.microsoft.com/office/drawing/2014/main" id="{AA4E4E19-7239-46DA-AE24-CE9556C9BE7D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80453" y="2595608"/>
            <a:ext cx="4872918" cy="135421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3319268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503649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13" imgH="416" progId="TCLayout.ActiveDocument.1">
                  <p:embed/>
                </p:oleObj>
              </mc:Choice>
              <mc:Fallback>
                <p:oleObj name="Diapositive think-cell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554736" y="919250"/>
            <a:ext cx="11082528" cy="2462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b="0" baseline="0" dirty="0"/>
            </a:lvl1pPr>
          </a:lstStyle>
          <a:p>
            <a:pPr lvl="0">
              <a:buNone/>
            </a:pPr>
            <a:r>
              <a:rPr lang="en-US"/>
              <a:t>Click to edit Master subtitle style</a:t>
            </a:r>
          </a:p>
        </p:txBody>
      </p:sp>
      <p:sp>
        <p:nvSpPr>
          <p:cNvPr id="9" name="Slide Number">
            <a:extLst>
              <a:ext uri="{FF2B5EF4-FFF2-40B4-BE49-F238E27FC236}">
                <a16:creationId xmlns:a16="http://schemas.microsoft.com/office/drawing/2014/main" id="{66686DBA-90DA-4033-B950-94CBD0D7A425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sp>
        <p:nvSpPr>
          <p:cNvPr id="10" name="2. Slide Title">
            <a:extLst>
              <a:ext uri="{FF2B5EF4-FFF2-40B4-BE49-F238E27FC236}">
                <a16:creationId xmlns:a16="http://schemas.microsoft.com/office/drawing/2014/main" id="{8326FFD0-8389-4032-AAB8-00C262CAF746}"/>
              </a:ext>
            </a:extLst>
          </p:cNvPr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b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769414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1489863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8" imgW="413" imgH="416" progId="TCLayout.ActiveDocument.1">
                  <p:embed/>
                </p:oleObj>
              </mc:Choice>
              <mc:Fallback>
                <p:oleObj name="Diapositive think-cell" r:id="rId8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Light">
            <a:extLst>
              <a:ext uri="{FF2B5EF4-FFF2-40B4-BE49-F238E27FC236}">
                <a16:creationId xmlns:a16="http://schemas.microsoft.com/office/drawing/2014/main" id="{5E2206D2-AFE8-4FF7-AB40-EBD60D212E20}"/>
              </a:ext>
            </a:extLst>
          </p:cNvPr>
          <p:cNvSpPr/>
          <p:nvPr userDrawn="1">
            <p:custDataLst>
              <p:tags r:id="rId2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22" name="Title 6">
            <a:extLst>
              <a:ext uri="{FF2B5EF4-FFF2-40B4-BE49-F238E27FC236}">
                <a16:creationId xmlns:a16="http://schemas.microsoft.com/office/drawing/2014/main" id="{4549E0AA-6231-43E4-AD79-865C11AF7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736" y="2744369"/>
            <a:ext cx="2514600" cy="769441"/>
          </a:xfrm>
        </p:spPr>
        <p:txBody>
          <a:bodyPr vert="horz">
            <a:noAutofit/>
          </a:bodyPr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4822394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EE6E84E-0DE7-4EEF-8932-BF42153B3B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372845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EE6E84E-0DE7-4EEF-8932-BF42153B3B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9D2CA90-0144-4292-9526-98A508F5317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4364736" y="0"/>
            <a:ext cx="782726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6B65DC7-979F-4AB7-9872-8CF5F2DCB753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4EF89F43-35C6-451B-BBE8-87D2B8B83F5E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2744369"/>
            <a:ext cx="3465576" cy="76944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rtl="0"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9F06A69A-B095-4159-932B-3658DD253FD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5" y="3659644"/>
            <a:ext cx="3465575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DA204BE1-D5C8-4D03-9090-21D41FEC78E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9C07342-0520-417C-B878-54C94CBD853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465577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F4ED4CA-70BF-4A0E-B9FC-E688EE779407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8821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34471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1725BD87-3C3D-45F6-BBCF-F06FD86765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6092952" y="0"/>
            <a:ext cx="609904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5065776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5065776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E9BE4D1E-183A-499B-BFC7-798294EB7AE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F79CEEB-7C85-4AEA-B736-75E496C046C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915359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93AC4C-5B2F-4A0C-8C9B-7295BEE1F4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775585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572" imgH="588" progId="TCLayout.ActiveDocument.1">
                  <p:embed/>
                </p:oleObj>
              </mc:Choice>
              <mc:Fallback>
                <p:oleObj name="Diapositive think-cell" r:id="rId10" imgW="572" imgH="58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93AC4C-5B2F-4A0C-8C9B-7295BEE1F4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2D668F04-7049-40BA-8D63-D8BBB692131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0415F114-7B0E-43F2-8881-F0D9FB2A643B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2212"/>
            <a:ext cx="6967728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Light">
            <a:extLst>
              <a:ext uri="{FF2B5EF4-FFF2-40B4-BE49-F238E27FC236}">
                <a16:creationId xmlns:a16="http://schemas.microsoft.com/office/drawing/2014/main" id="{2365F90A-9CD8-40EE-93CD-2729135A9569}"/>
              </a:ext>
            </a:extLst>
          </p:cNvPr>
          <p:cNvSpPr/>
          <p:nvPr userDrawn="1">
            <p:custDataLst>
              <p:tags r:id="rId4"/>
            </p:custDataLst>
          </p:nvPr>
        </p:nvSpPr>
        <p:spPr bwMode="ltGray">
          <a:xfrm>
            <a:off x="7830312" y="0"/>
            <a:ext cx="4361688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3B7A7C0C-AC02-4989-860B-73442D510162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712BED6B-950C-4FB8-AEE1-14FA61D013FF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6967728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F25A304F-F50E-4F96-991D-CFEB0706017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6967729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>
                <a:solidFill>
                  <a:schemeClr val="tx1"/>
                </a:solidFill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7C393009-0681-4A8F-A1E9-19E10A949DC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CE84435-1B0E-41AE-802A-68961718CEA3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753631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/4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9F7114D8-6025-4386-BA96-B034FE6B3C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652535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0" imgW="413" imgH="416" progId="TCLayout.ActiveDocument.1">
                  <p:embed/>
                </p:oleObj>
              </mc:Choice>
              <mc:Fallback>
                <p:oleObj name="Diapositive think-cell" r:id="rId10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9F7114D8-6025-4386-BA96-B034FE6B3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" hidden="1">
            <a:extLst>
              <a:ext uri="{FF2B5EF4-FFF2-40B4-BE49-F238E27FC236}">
                <a16:creationId xmlns:a16="http://schemas.microsoft.com/office/drawing/2014/main" id="{50854476-2923-4515-A585-4477FF86118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3" name="RectangleLight">
            <a:extLst>
              <a:ext uri="{FF2B5EF4-FFF2-40B4-BE49-F238E27FC236}">
                <a16:creationId xmlns:a16="http://schemas.microsoft.com/office/drawing/2014/main" id="{A80E2F68-4ED6-42EF-9858-2FE4B1382825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8781416" y="0"/>
            <a:ext cx="3410584" cy="6858000"/>
          </a:xfrm>
          <a:prstGeom prst="rect">
            <a:avLst/>
          </a:prstGeom>
          <a:solidFill>
            <a:srgbClr val="D8EFB7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D0E8D6D4-65CF-4E97-809E-C2399703986A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8FFC5EFA-01A0-4033-8D7E-3C2B1F490A33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7918704" cy="731520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1555BB7F-874D-4148-9E84-841F62C8E9D4}"/>
              </a:ext>
            </a:extLst>
          </p:cNvPr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554736" y="919250"/>
            <a:ext cx="7918704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rtl="0">
              <a:buNone/>
              <a:defRPr sz="1600" b="0" u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5. Source" hidden="1">
            <a:extLst>
              <a:ext uri="{FF2B5EF4-FFF2-40B4-BE49-F238E27FC236}">
                <a16:creationId xmlns:a16="http://schemas.microsoft.com/office/drawing/2014/main" id="{F5E9C22A-A356-4521-A359-338A663DFEA2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t>Source: …</a:t>
            </a:r>
          </a:p>
        </p:txBody>
      </p:sp>
      <p:sp>
        <p:nvSpPr>
          <p:cNvPr id="10" name="1. On-page tracker">
            <a:extLst>
              <a:ext uri="{FF2B5EF4-FFF2-40B4-BE49-F238E27FC236}">
                <a16:creationId xmlns:a16="http://schemas.microsoft.com/office/drawing/2014/main" id="{DEC2F904-C5C8-4B39-9C46-6CA56144D86A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8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 rtl="0"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F1D49ED-73DC-42FA-90EF-9D60EE45F9B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4996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954CCC1-5027-4384-BFF6-B54153C697A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6932811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92" imgH="591" progId="TCLayout.ActiveDocument.1">
                  <p:embed/>
                </p:oleObj>
              </mc:Choice>
              <mc:Fallback>
                <p:oleObj name="Diapositive think-cell" r:id="rId4" imgW="592" imgH="591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954CCC1-5027-4384-BFF6-B54153C697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330AE89A-7771-4A6E-A02D-893DCB66C876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B946E07-9FDA-49D8-BD4E-17A97439CF7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59404" y="2859862"/>
            <a:ext cx="3473192" cy="11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534973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600D9443-AB42-337E-BB8D-48161520F8C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851326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00D9443-AB42-337E-BB8D-48161520F8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7D2B8BF-CFA9-48D8-83DC-278B0DA67D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2225" y="651568"/>
            <a:ext cx="11463063" cy="218655"/>
          </a:xfrm>
        </p:spPr>
        <p:txBody>
          <a:bodyPr>
            <a:noAutofit/>
          </a:bodyPr>
          <a:lstStyle>
            <a:lvl1pPr rtl="0">
              <a:spcBef>
                <a:spcPts val="0"/>
              </a:spcBef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77B2832-AD7E-46CD-8DEB-1D0ABBDEEB8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965635" y="6496810"/>
            <a:ext cx="981351" cy="289299"/>
          </a:xfrm>
        </p:spPr>
        <p:txBody>
          <a:bodyPr anchor="ctr" anchorCtr="0">
            <a:normAutofit/>
          </a:bodyPr>
          <a:lstStyle>
            <a:lvl1pPr algn="r" rtl="0">
              <a:defRPr sz="1000" i="1" cap="all" baseline="0">
                <a:solidFill>
                  <a:srgbClr val="C4C4C4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CONFIDENTIAL</a:t>
            </a:r>
          </a:p>
        </p:txBody>
      </p:sp>
      <p:sp>
        <p:nvSpPr>
          <p:cNvPr id="14" name="Slide Number Placeholder 12">
            <a:extLst>
              <a:ext uri="{FF2B5EF4-FFF2-40B4-BE49-F238E27FC236}">
                <a16:creationId xmlns:a16="http://schemas.microsoft.com/office/drawing/2014/main" id="{713F0CD1-CF4B-4F6F-922A-BCC0C827F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7188" y="6492876"/>
            <a:ext cx="252000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8F8835D-1F7F-2A4A-A89C-7EC985F7F992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8135230B-08C7-4B88-99E5-3A550B3F26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2609" y="6492874"/>
            <a:ext cx="9170503" cy="29323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>
              <a:defRPr sz="1000">
                <a:solidFill>
                  <a:srgbClr val="C4C4C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FA5C4C27-E782-4AB3-A5FB-C542E68D0D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4941" y="1180933"/>
            <a:ext cx="11458121" cy="4976906"/>
          </a:xfrm>
        </p:spPr>
        <p:txBody>
          <a:bodyPr>
            <a:noAutofit/>
          </a:bodyPr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9784C53-C2D0-4F78-9ADF-13C1222824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7188" y="0"/>
            <a:ext cx="3693560" cy="220933"/>
          </a:xfrm>
          <a:prstGeom prst="rect">
            <a:avLst/>
          </a:prstGeom>
          <a:noFill/>
        </p:spPr>
        <p:txBody>
          <a:bodyPr lIns="0" anchor="ctr" anchorCtr="0">
            <a:normAutofit/>
          </a:bodyPr>
          <a:lstStyle>
            <a:lvl1pPr rtl="0"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Tracker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3DEBC5-E85F-4548-A812-66A05BDE5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A579DC5-6733-470A-8C55-878E749837DD}"/>
              </a:ext>
            </a:extLst>
          </p:cNvPr>
          <p:cNvCxnSpPr>
            <a:cxnSpLocks/>
          </p:cNvCxnSpPr>
          <p:nvPr userDrawn="1"/>
        </p:nvCxnSpPr>
        <p:spPr>
          <a:xfrm>
            <a:off x="360000" y="904097"/>
            <a:ext cx="11465357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227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8153F240-90D7-5CE2-0F59-17D5DFD5E1F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643129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153F240-90D7-5CE2-0F59-17D5DFD5E1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23AFD1C-A075-4D97-5B95-69F54AA75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89354-4CAC-F5BD-E1CF-413F660F5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3845248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/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DA8D6A48-EE20-4EB4-A234-9F3B16C028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070759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1" imgW="413" imgH="416" progId="TCLayout.ActiveDocument.1">
                  <p:embed/>
                </p:oleObj>
              </mc:Choice>
              <mc:Fallback>
                <p:oleObj name="Diapositive think-cell" r:id="rId11" imgW="413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DA8D6A48-EE20-4EB4-A234-9F3B16C028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C6FAC554-F995-4246-BE36-413D2200D983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2500" b="1" i="0" baseline="0">
              <a:solidFill>
                <a:schemeClr val="bg1"/>
              </a:solidFill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sp>
        <p:nvSpPr>
          <p:cNvPr id="6" name="RectangleLight">
            <a:extLst>
              <a:ext uri="{FF2B5EF4-FFF2-40B4-BE49-F238E27FC236}">
                <a16:creationId xmlns:a16="http://schemas.microsoft.com/office/drawing/2014/main" id="{3FA229FA-A3E6-464F-8FAE-54175450EBEB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ltGray">
          <a:xfrm>
            <a:off x="3413760" y="0"/>
            <a:ext cx="8778240" cy="6858000"/>
          </a:xfrm>
          <a:prstGeom prst="rect">
            <a:avLst/>
          </a:prstGeom>
          <a:solidFill>
            <a:srgbClr val="E6E6E6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>
              <a:solidFill>
                <a:srgbClr val="F0F0F0"/>
              </a:solidFill>
              <a:latin typeface="Arial" panose="020B0604020202020204" pitchFamily="34" charset="0"/>
            </a:endParaRPr>
          </a:p>
        </p:txBody>
      </p:sp>
      <p:sp>
        <p:nvSpPr>
          <p:cNvPr id="16" name="SlideLogoText">
            <a:extLst>
              <a:ext uri="{FF2B5EF4-FFF2-40B4-BE49-F238E27FC236}">
                <a16:creationId xmlns:a16="http://schemas.microsoft.com/office/drawing/2014/main" id="{7D03BAA3-96F1-4B7C-895E-B9B8CFDDA50B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10142505" y="6499381"/>
            <a:ext cx="1134927" cy="138499"/>
          </a:xfrm>
          <a:prstGeom prst="rect">
            <a:avLst/>
          </a:prstGeom>
          <a:noFill/>
        </p:spPr>
        <p:txBody>
          <a:bodyPr wrap="none" lIns="0" tIns="0" rIns="0" bIns="0" rtlCol="0" anchor="b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McKinsey &amp; Company</a:t>
            </a:r>
          </a:p>
        </p:txBody>
      </p:sp>
      <p:sp>
        <p:nvSpPr>
          <p:cNvPr id="17" name="Slide Number">
            <a:extLst>
              <a:ext uri="{FF2B5EF4-FFF2-40B4-BE49-F238E27FC236}">
                <a16:creationId xmlns:a16="http://schemas.microsoft.com/office/drawing/2014/main" id="{ACF9526A-1F1C-4E57-8A8D-21EDBC12066F}"/>
              </a:ext>
            </a:extLst>
          </p:cNvPr>
          <p:cNvSpPr>
            <a:spLocks noChangeArrowheads="1"/>
          </p:cNvSpPr>
          <p:nvPr userDrawn="1">
            <p:custDataLst>
              <p:tags r:id="rId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2. Slide Title">
            <a:extLst>
              <a:ext uri="{FF2B5EF4-FFF2-40B4-BE49-F238E27FC236}">
                <a16:creationId xmlns:a16="http://schemas.microsoft.com/office/drawing/2014/main" id="{6647A441-8DE4-4236-BCC7-B694B2C59E00}"/>
              </a:ext>
            </a:extLst>
          </p:cNvPr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54736" y="2744369"/>
            <a:ext cx="2514600" cy="769441"/>
          </a:xfrm>
        </p:spPr>
        <p:txBody>
          <a:bodyPr vert="horz" anchor="b">
            <a:noAutofit/>
          </a:bodyPr>
          <a:lstStyle>
            <a:lvl1pPr rtl="0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3. Subtitle">
            <a:extLst>
              <a:ext uri="{FF2B5EF4-FFF2-40B4-BE49-F238E27FC236}">
                <a16:creationId xmlns:a16="http://schemas.microsoft.com/office/drawing/2014/main" id="{A4DBA574-6D59-4DFD-82A7-9B1E9AEB906E}"/>
              </a:ext>
            </a:extLst>
          </p:cNvPr>
          <p:cNvSpPr>
            <a:spLocks noGrp="1"/>
          </p:cNvSpPr>
          <p:nvPr>
            <p:ph type="subTitle" idx="1"/>
            <p:custDataLst>
              <p:tags r:id="rId7"/>
            </p:custDataLst>
          </p:nvPr>
        </p:nvSpPr>
        <p:spPr>
          <a:xfrm>
            <a:off x="554736" y="3659644"/>
            <a:ext cx="2514600" cy="492443"/>
          </a:xfrm>
        </p:spPr>
        <p:txBody>
          <a:bodyPr wrap="square">
            <a:spAutoFit/>
          </a:bodyPr>
          <a:lstStyle>
            <a:lvl1pPr marL="0" indent="0" algn="l" rtl="0">
              <a:buNone/>
              <a:defRPr sz="1600" b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1" name="5. Source" hidden="1">
            <a:extLst>
              <a:ext uri="{FF2B5EF4-FFF2-40B4-BE49-F238E27FC236}">
                <a16:creationId xmlns:a16="http://schemas.microsoft.com/office/drawing/2014/main" id="{25B2DE14-9B3F-4199-B082-9FEB12CE57EA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15" name="1. On-page tracker">
            <a:extLst>
              <a:ext uri="{FF2B5EF4-FFF2-40B4-BE49-F238E27FC236}">
                <a16:creationId xmlns:a16="http://schemas.microsoft.com/office/drawing/2014/main" id="{2C7757ED-5357-4B01-BB59-15D4406B0FDF}"/>
              </a:ext>
            </a:extLst>
          </p:cNvPr>
          <p:cNvSpPr>
            <a:spLocks noGrp="1"/>
          </p:cNvSpPr>
          <p:nvPr>
            <p:ph type="body" sz="quarter" idx="17" hasCustomPrompt="1"/>
            <p:custDataLst>
              <p:tags r:id="rId9"/>
            </p:custDataLst>
          </p:nvPr>
        </p:nvSpPr>
        <p:spPr>
          <a:xfrm>
            <a:off x="7159752" y="78768"/>
            <a:ext cx="4480560" cy="123111"/>
          </a:xfrm>
        </p:spPr>
        <p:txBody>
          <a:bodyPr anchor="ctr" anchorCtr="0">
            <a:spAutoFit/>
          </a:bodyPr>
          <a:lstStyle>
            <a:lvl1pPr algn="r" rtl="0">
              <a:defRPr sz="800">
                <a:latin typeface="+mn-lt"/>
              </a:defRPr>
            </a:lvl1pPr>
          </a:lstStyle>
          <a:p>
            <a:pPr lvl="0"/>
            <a:r>
              <a:rPr lang="en-US"/>
              <a:t>Chapter › Topic</a:t>
            </a:r>
          </a:p>
        </p:txBody>
      </p:sp>
    </p:spTree>
    <p:extLst>
      <p:ext uri="{BB962C8B-B14F-4D97-AF65-F5344CB8AC3E}">
        <p14:creationId xmlns:p14="http://schemas.microsoft.com/office/powerpoint/2010/main" val="47542810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AA29D6DB-1267-B819-A517-07F5CDED076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0061680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A29D6DB-1267-B819-A517-07F5CDED07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 rtl="0">
              <a:defRPr sz="25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 lang="en-US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42036" y="1975549"/>
            <a:ext cx="467804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61201" y="2137918"/>
            <a:ext cx="476377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rtl="0">
              <a:defRPr sz="2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329692109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91C4647-F44D-7079-2BDF-11BBD95BF15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2612328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91C4647-F44D-7079-2BDF-11BBD95BF1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spcBef>
                <a:spcPts val="15"/>
              </a:spcBef>
            </a:pPr>
            <a:r>
              <a:rPr lang="en-US" spc="-5"/>
              <a:t>McKinsey</a:t>
            </a:r>
            <a:r>
              <a:rPr lang="en-US" spc="-40"/>
              <a:t> </a:t>
            </a:r>
            <a:r>
              <a:rPr lang="en-US"/>
              <a:t>&amp;</a:t>
            </a:r>
            <a:r>
              <a:rPr lang="en-US" spc="-25"/>
              <a:t> </a:t>
            </a:r>
            <a:r>
              <a:rPr lang="en-US"/>
              <a:t>Company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 rtl="0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rtl="0"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spcBef>
                <a:spcPts val="15"/>
              </a:spcBef>
            </a:pPr>
            <a:fld id="{81D60167-4931-47E6-BA6A-407CBD079E47}" type="slidenum">
              <a:rPr lang="en-US" spc="-5" smtClean="0"/>
              <a:pPr marL="38100">
                <a:spcBef>
                  <a:spcPts val="15"/>
                </a:spcBef>
              </a:pPr>
              <a:t>‹N°›</a:t>
            </a:fld>
            <a:endParaRPr lang="en-US" spc="-5"/>
          </a:p>
        </p:txBody>
      </p:sp>
    </p:spTree>
    <p:extLst>
      <p:ext uri="{BB962C8B-B14F-4D97-AF65-F5344CB8AC3E}">
        <p14:creationId xmlns:p14="http://schemas.microsoft.com/office/powerpoint/2010/main" val="388278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ags" Target="../tags/tag6.xml"/><Relationship Id="rId39" Type="http://schemas.openxmlformats.org/officeDocument/2006/relationships/tags" Target="../tags/tag19.xml"/><Relationship Id="rId21" Type="http://schemas.openxmlformats.org/officeDocument/2006/relationships/theme" Target="../theme/theme1.xml"/><Relationship Id="rId34" Type="http://schemas.openxmlformats.org/officeDocument/2006/relationships/tags" Target="../tags/tag14.xml"/><Relationship Id="rId42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tags" Target="../tags/tag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4.xml"/><Relationship Id="rId32" Type="http://schemas.openxmlformats.org/officeDocument/2006/relationships/tags" Target="../tags/tag12.xml"/><Relationship Id="rId37" Type="http://schemas.openxmlformats.org/officeDocument/2006/relationships/tags" Target="../tags/tag17.xml"/><Relationship Id="rId40" Type="http://schemas.openxmlformats.org/officeDocument/2006/relationships/tags" Target="../tags/tag20.xml"/><Relationship Id="rId45" Type="http://schemas.openxmlformats.org/officeDocument/2006/relationships/image" Target="../media/image3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3.xml"/><Relationship Id="rId28" Type="http://schemas.openxmlformats.org/officeDocument/2006/relationships/tags" Target="../tags/tag8.xml"/><Relationship Id="rId36" Type="http://schemas.openxmlformats.org/officeDocument/2006/relationships/tags" Target="../tags/tag1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ags" Target="../tags/tag11.xml"/><Relationship Id="rId44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2.xml"/><Relationship Id="rId27" Type="http://schemas.openxmlformats.org/officeDocument/2006/relationships/tags" Target="../tags/tag7.xml"/><Relationship Id="rId30" Type="http://schemas.openxmlformats.org/officeDocument/2006/relationships/tags" Target="../tags/tag10.xml"/><Relationship Id="rId35" Type="http://schemas.openxmlformats.org/officeDocument/2006/relationships/tags" Target="../tags/tag15.xml"/><Relationship Id="rId43" Type="http://schemas.openxmlformats.org/officeDocument/2006/relationships/image" Target="../media/image1.emf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5.xml"/><Relationship Id="rId33" Type="http://schemas.openxmlformats.org/officeDocument/2006/relationships/tags" Target="../tags/tag13.xml"/><Relationship Id="rId38" Type="http://schemas.openxmlformats.org/officeDocument/2006/relationships/tags" Target="../tags/tag18.xml"/><Relationship Id="rId20" Type="http://schemas.openxmlformats.org/officeDocument/2006/relationships/slideLayout" Target="../slideLayouts/slideLayout20.xml"/><Relationship Id="rId41" Type="http://schemas.openxmlformats.org/officeDocument/2006/relationships/tags" Target="../tags/tag2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132.xml"/><Relationship Id="rId13" Type="http://schemas.openxmlformats.org/officeDocument/2006/relationships/tags" Target="../tags/tag137.xml"/><Relationship Id="rId18" Type="http://schemas.openxmlformats.org/officeDocument/2006/relationships/tags" Target="../tags/tag142.xml"/><Relationship Id="rId26" Type="http://schemas.openxmlformats.org/officeDocument/2006/relationships/tags" Target="../tags/tag150.xml"/><Relationship Id="rId3" Type="http://schemas.openxmlformats.org/officeDocument/2006/relationships/slideLayout" Target="../slideLayouts/slideLayout23.xml"/><Relationship Id="rId21" Type="http://schemas.openxmlformats.org/officeDocument/2006/relationships/tags" Target="../tags/tag145.xml"/><Relationship Id="rId7" Type="http://schemas.openxmlformats.org/officeDocument/2006/relationships/theme" Target="../theme/theme2.xml"/><Relationship Id="rId12" Type="http://schemas.openxmlformats.org/officeDocument/2006/relationships/tags" Target="../tags/tag136.xml"/><Relationship Id="rId17" Type="http://schemas.openxmlformats.org/officeDocument/2006/relationships/tags" Target="../tags/tag141.xml"/><Relationship Id="rId25" Type="http://schemas.openxmlformats.org/officeDocument/2006/relationships/tags" Target="../tags/tag149.xml"/><Relationship Id="rId2" Type="http://schemas.openxmlformats.org/officeDocument/2006/relationships/slideLayout" Target="../slideLayouts/slideLayout22.xml"/><Relationship Id="rId16" Type="http://schemas.openxmlformats.org/officeDocument/2006/relationships/tags" Target="../tags/tag140.xml"/><Relationship Id="rId20" Type="http://schemas.openxmlformats.org/officeDocument/2006/relationships/tags" Target="../tags/tag144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tags" Target="../tags/tag135.xml"/><Relationship Id="rId24" Type="http://schemas.openxmlformats.org/officeDocument/2006/relationships/tags" Target="../tags/tag148.xml"/><Relationship Id="rId5" Type="http://schemas.openxmlformats.org/officeDocument/2006/relationships/slideLayout" Target="../slideLayouts/slideLayout25.xml"/><Relationship Id="rId15" Type="http://schemas.openxmlformats.org/officeDocument/2006/relationships/tags" Target="../tags/tag139.xml"/><Relationship Id="rId23" Type="http://schemas.openxmlformats.org/officeDocument/2006/relationships/tags" Target="../tags/tag147.xml"/><Relationship Id="rId28" Type="http://schemas.openxmlformats.org/officeDocument/2006/relationships/oleObject" Target="../embeddings/oleObject22.bin"/><Relationship Id="rId10" Type="http://schemas.openxmlformats.org/officeDocument/2006/relationships/tags" Target="../tags/tag134.xml"/><Relationship Id="rId19" Type="http://schemas.openxmlformats.org/officeDocument/2006/relationships/tags" Target="../tags/tag143.xml"/><Relationship Id="rId31" Type="http://schemas.openxmlformats.org/officeDocument/2006/relationships/image" Target="../media/image3.svg"/><Relationship Id="rId4" Type="http://schemas.openxmlformats.org/officeDocument/2006/relationships/slideLayout" Target="../slideLayouts/slideLayout24.xml"/><Relationship Id="rId9" Type="http://schemas.openxmlformats.org/officeDocument/2006/relationships/tags" Target="../tags/tag133.xml"/><Relationship Id="rId14" Type="http://schemas.openxmlformats.org/officeDocument/2006/relationships/tags" Target="../tags/tag138.xml"/><Relationship Id="rId22" Type="http://schemas.openxmlformats.org/officeDocument/2006/relationships/tags" Target="../tags/tag146.xml"/><Relationship Id="rId27" Type="http://schemas.openxmlformats.org/officeDocument/2006/relationships/tags" Target="../tags/tag151.xml"/><Relationship Id="rId30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slideLayout" Target="../slideLayouts/slideLayout29.xml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tags" Target="../tags/tag195.xml"/><Relationship Id="rId5" Type="http://schemas.openxmlformats.org/officeDocument/2006/relationships/tags" Target="../tags/tag194.xml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tags" Target="../tags/tag205.xml"/><Relationship Id="rId18" Type="http://schemas.openxmlformats.org/officeDocument/2006/relationships/tags" Target="../tags/tag210.xml"/><Relationship Id="rId26" Type="http://schemas.openxmlformats.org/officeDocument/2006/relationships/tags" Target="../tags/tag218.xml"/><Relationship Id="rId3" Type="http://schemas.openxmlformats.org/officeDocument/2006/relationships/slideLayout" Target="../slideLayouts/slideLayout32.xml"/><Relationship Id="rId21" Type="http://schemas.openxmlformats.org/officeDocument/2006/relationships/tags" Target="../tags/tag213.xml"/><Relationship Id="rId34" Type="http://schemas.openxmlformats.org/officeDocument/2006/relationships/image" Target="../media/image3.svg"/><Relationship Id="rId7" Type="http://schemas.openxmlformats.org/officeDocument/2006/relationships/slideLayout" Target="../slideLayouts/slideLayout36.xml"/><Relationship Id="rId12" Type="http://schemas.openxmlformats.org/officeDocument/2006/relationships/tags" Target="../tags/tag204.xml"/><Relationship Id="rId17" Type="http://schemas.openxmlformats.org/officeDocument/2006/relationships/tags" Target="../tags/tag209.xml"/><Relationship Id="rId25" Type="http://schemas.openxmlformats.org/officeDocument/2006/relationships/tags" Target="../tags/tag217.xml"/><Relationship Id="rId33" Type="http://schemas.openxmlformats.org/officeDocument/2006/relationships/image" Target="../media/image2.png"/><Relationship Id="rId2" Type="http://schemas.openxmlformats.org/officeDocument/2006/relationships/slideLayout" Target="../slideLayouts/slideLayout31.xml"/><Relationship Id="rId16" Type="http://schemas.openxmlformats.org/officeDocument/2006/relationships/tags" Target="../tags/tag208.xml"/><Relationship Id="rId20" Type="http://schemas.openxmlformats.org/officeDocument/2006/relationships/tags" Target="../tags/tag212.xml"/><Relationship Id="rId29" Type="http://schemas.openxmlformats.org/officeDocument/2006/relationships/tags" Target="../tags/tag22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tags" Target="../tags/tag203.xml"/><Relationship Id="rId24" Type="http://schemas.openxmlformats.org/officeDocument/2006/relationships/tags" Target="../tags/tag216.xml"/><Relationship Id="rId32" Type="http://schemas.openxmlformats.org/officeDocument/2006/relationships/image" Target="../media/image1.emf"/><Relationship Id="rId5" Type="http://schemas.openxmlformats.org/officeDocument/2006/relationships/slideLayout" Target="../slideLayouts/slideLayout34.xml"/><Relationship Id="rId15" Type="http://schemas.openxmlformats.org/officeDocument/2006/relationships/tags" Target="../tags/tag207.xml"/><Relationship Id="rId23" Type="http://schemas.openxmlformats.org/officeDocument/2006/relationships/tags" Target="../tags/tag215.xml"/><Relationship Id="rId28" Type="http://schemas.openxmlformats.org/officeDocument/2006/relationships/tags" Target="../tags/tag220.xml"/><Relationship Id="rId10" Type="http://schemas.openxmlformats.org/officeDocument/2006/relationships/tags" Target="../tags/tag202.xml"/><Relationship Id="rId19" Type="http://schemas.openxmlformats.org/officeDocument/2006/relationships/tags" Target="../tags/tag211.xml"/><Relationship Id="rId31" Type="http://schemas.openxmlformats.org/officeDocument/2006/relationships/oleObject" Target="../embeddings/oleObject33.bin"/><Relationship Id="rId4" Type="http://schemas.openxmlformats.org/officeDocument/2006/relationships/slideLayout" Target="../slideLayouts/slideLayout33.xml"/><Relationship Id="rId9" Type="http://schemas.openxmlformats.org/officeDocument/2006/relationships/theme" Target="../theme/theme4.xml"/><Relationship Id="rId14" Type="http://schemas.openxmlformats.org/officeDocument/2006/relationships/tags" Target="../tags/tag206.xml"/><Relationship Id="rId22" Type="http://schemas.openxmlformats.org/officeDocument/2006/relationships/tags" Target="../tags/tag214.xml"/><Relationship Id="rId27" Type="http://schemas.openxmlformats.org/officeDocument/2006/relationships/tags" Target="../tags/tag219.xml"/><Relationship Id="rId30" Type="http://schemas.openxmlformats.org/officeDocument/2006/relationships/tags" Target="../tags/tag222.xml"/><Relationship Id="rId8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0.xml"/><Relationship Id="rId18" Type="http://schemas.openxmlformats.org/officeDocument/2006/relationships/slideLayout" Target="../slideLayouts/slideLayout55.xml"/><Relationship Id="rId26" Type="http://schemas.openxmlformats.org/officeDocument/2006/relationships/tags" Target="../tags/tag287.xml"/><Relationship Id="rId39" Type="http://schemas.openxmlformats.org/officeDocument/2006/relationships/tags" Target="../tags/tag300.xml"/><Relationship Id="rId21" Type="http://schemas.openxmlformats.org/officeDocument/2006/relationships/theme" Target="../theme/theme5.xml"/><Relationship Id="rId34" Type="http://schemas.openxmlformats.org/officeDocument/2006/relationships/tags" Target="../tags/tag295.xml"/><Relationship Id="rId42" Type="http://schemas.openxmlformats.org/officeDocument/2006/relationships/tags" Target="../tags/tag303.xml"/><Relationship Id="rId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53.xml"/><Relationship Id="rId29" Type="http://schemas.openxmlformats.org/officeDocument/2006/relationships/tags" Target="../tags/tag290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24" Type="http://schemas.openxmlformats.org/officeDocument/2006/relationships/tags" Target="../tags/tag285.xml"/><Relationship Id="rId32" Type="http://schemas.openxmlformats.org/officeDocument/2006/relationships/tags" Target="../tags/tag293.xml"/><Relationship Id="rId37" Type="http://schemas.openxmlformats.org/officeDocument/2006/relationships/tags" Target="../tags/tag298.xml"/><Relationship Id="rId40" Type="http://schemas.openxmlformats.org/officeDocument/2006/relationships/tags" Target="../tags/tag301.xml"/><Relationship Id="rId45" Type="http://schemas.openxmlformats.org/officeDocument/2006/relationships/image" Target="../media/image7.png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23" Type="http://schemas.openxmlformats.org/officeDocument/2006/relationships/tags" Target="../tags/tag284.xml"/><Relationship Id="rId28" Type="http://schemas.openxmlformats.org/officeDocument/2006/relationships/tags" Target="../tags/tag289.xml"/><Relationship Id="rId36" Type="http://schemas.openxmlformats.org/officeDocument/2006/relationships/tags" Target="../tags/tag297.xml"/><Relationship Id="rId10" Type="http://schemas.openxmlformats.org/officeDocument/2006/relationships/slideLayout" Target="../slideLayouts/slideLayout47.xml"/><Relationship Id="rId19" Type="http://schemas.openxmlformats.org/officeDocument/2006/relationships/slideLayout" Target="../slideLayouts/slideLayout56.xml"/><Relationship Id="rId31" Type="http://schemas.openxmlformats.org/officeDocument/2006/relationships/tags" Target="../tags/tag292.xml"/><Relationship Id="rId44" Type="http://schemas.openxmlformats.org/officeDocument/2006/relationships/image" Target="../media/image4.emf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Relationship Id="rId22" Type="http://schemas.openxmlformats.org/officeDocument/2006/relationships/tags" Target="../tags/tag283.xml"/><Relationship Id="rId27" Type="http://schemas.openxmlformats.org/officeDocument/2006/relationships/tags" Target="../tags/tag288.xml"/><Relationship Id="rId30" Type="http://schemas.openxmlformats.org/officeDocument/2006/relationships/tags" Target="../tags/tag291.xml"/><Relationship Id="rId35" Type="http://schemas.openxmlformats.org/officeDocument/2006/relationships/tags" Target="../tags/tag296.xml"/><Relationship Id="rId43" Type="http://schemas.openxmlformats.org/officeDocument/2006/relationships/oleObject" Target="../embeddings/oleObject42.bin"/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9.xml"/><Relationship Id="rId17" Type="http://schemas.openxmlformats.org/officeDocument/2006/relationships/slideLayout" Target="../slideLayouts/slideLayout54.xml"/><Relationship Id="rId25" Type="http://schemas.openxmlformats.org/officeDocument/2006/relationships/tags" Target="../tags/tag286.xml"/><Relationship Id="rId33" Type="http://schemas.openxmlformats.org/officeDocument/2006/relationships/tags" Target="../tags/tag294.xml"/><Relationship Id="rId38" Type="http://schemas.openxmlformats.org/officeDocument/2006/relationships/tags" Target="../tags/tag299.xml"/><Relationship Id="rId46" Type="http://schemas.openxmlformats.org/officeDocument/2006/relationships/image" Target="../media/image14.svg"/><Relationship Id="rId20" Type="http://schemas.openxmlformats.org/officeDocument/2006/relationships/slideLayout" Target="../slideLayouts/slideLayout57.xml"/><Relationship Id="rId41" Type="http://schemas.openxmlformats.org/officeDocument/2006/relationships/tags" Target="../tags/tag302.xml"/></Relationships>
</file>

<file path=ppt/slideMasters/_rels/slideMaster6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70.xml"/><Relationship Id="rId18" Type="http://schemas.openxmlformats.org/officeDocument/2006/relationships/slideLayout" Target="../slideLayouts/slideLayout75.xml"/><Relationship Id="rId26" Type="http://schemas.openxmlformats.org/officeDocument/2006/relationships/tags" Target="../tags/tag434.xml"/><Relationship Id="rId39" Type="http://schemas.openxmlformats.org/officeDocument/2006/relationships/tags" Target="../tags/tag447.xml"/><Relationship Id="rId21" Type="http://schemas.openxmlformats.org/officeDocument/2006/relationships/tags" Target="../tags/tag429.xml"/><Relationship Id="rId34" Type="http://schemas.openxmlformats.org/officeDocument/2006/relationships/tags" Target="../tags/tag442.xml"/><Relationship Id="rId42" Type="http://schemas.openxmlformats.org/officeDocument/2006/relationships/image" Target="../media/image1.emf"/><Relationship Id="rId7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9.xml"/><Relationship Id="rId16" Type="http://schemas.openxmlformats.org/officeDocument/2006/relationships/slideLayout" Target="../slideLayouts/slideLayout73.xml"/><Relationship Id="rId20" Type="http://schemas.openxmlformats.org/officeDocument/2006/relationships/tags" Target="../tags/tag428.xml"/><Relationship Id="rId29" Type="http://schemas.openxmlformats.org/officeDocument/2006/relationships/tags" Target="../tags/tag437.xml"/><Relationship Id="rId41" Type="http://schemas.openxmlformats.org/officeDocument/2006/relationships/oleObject" Target="../embeddings/oleObject63.bin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24" Type="http://schemas.openxmlformats.org/officeDocument/2006/relationships/tags" Target="../tags/tag432.xml"/><Relationship Id="rId32" Type="http://schemas.openxmlformats.org/officeDocument/2006/relationships/tags" Target="../tags/tag440.xml"/><Relationship Id="rId37" Type="http://schemas.openxmlformats.org/officeDocument/2006/relationships/tags" Target="../tags/tag445.xml"/><Relationship Id="rId40" Type="http://schemas.openxmlformats.org/officeDocument/2006/relationships/tags" Target="../tags/tag448.xml"/><Relationship Id="rId5" Type="http://schemas.openxmlformats.org/officeDocument/2006/relationships/slideLayout" Target="../slideLayouts/slideLayout62.xml"/><Relationship Id="rId15" Type="http://schemas.openxmlformats.org/officeDocument/2006/relationships/slideLayout" Target="../slideLayouts/slideLayout72.xml"/><Relationship Id="rId23" Type="http://schemas.openxmlformats.org/officeDocument/2006/relationships/tags" Target="../tags/tag431.xml"/><Relationship Id="rId28" Type="http://schemas.openxmlformats.org/officeDocument/2006/relationships/tags" Target="../tags/tag436.xml"/><Relationship Id="rId36" Type="http://schemas.openxmlformats.org/officeDocument/2006/relationships/tags" Target="../tags/tag444.xml"/><Relationship Id="rId10" Type="http://schemas.openxmlformats.org/officeDocument/2006/relationships/slideLayout" Target="../slideLayouts/slideLayout67.xml"/><Relationship Id="rId19" Type="http://schemas.openxmlformats.org/officeDocument/2006/relationships/theme" Target="../theme/theme6.xml"/><Relationship Id="rId31" Type="http://schemas.openxmlformats.org/officeDocument/2006/relationships/tags" Target="../tags/tag439.xml"/><Relationship Id="rId44" Type="http://schemas.openxmlformats.org/officeDocument/2006/relationships/image" Target="../media/image18.png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slideLayout" Target="../slideLayouts/slideLayout71.xml"/><Relationship Id="rId22" Type="http://schemas.openxmlformats.org/officeDocument/2006/relationships/tags" Target="../tags/tag430.xml"/><Relationship Id="rId27" Type="http://schemas.openxmlformats.org/officeDocument/2006/relationships/tags" Target="../tags/tag435.xml"/><Relationship Id="rId30" Type="http://schemas.openxmlformats.org/officeDocument/2006/relationships/tags" Target="../tags/tag438.xml"/><Relationship Id="rId35" Type="http://schemas.openxmlformats.org/officeDocument/2006/relationships/tags" Target="../tags/tag443.xml"/><Relationship Id="rId43" Type="http://schemas.openxmlformats.org/officeDocument/2006/relationships/image" Target="../media/image17.png"/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9.xml"/><Relationship Id="rId17" Type="http://schemas.openxmlformats.org/officeDocument/2006/relationships/slideLayout" Target="../slideLayouts/slideLayout74.xml"/><Relationship Id="rId25" Type="http://schemas.openxmlformats.org/officeDocument/2006/relationships/tags" Target="../tags/tag433.xml"/><Relationship Id="rId33" Type="http://schemas.openxmlformats.org/officeDocument/2006/relationships/tags" Target="../tags/tag441.xml"/><Relationship Id="rId38" Type="http://schemas.openxmlformats.org/officeDocument/2006/relationships/tags" Target="../tags/tag446.xml"/></Relationships>
</file>

<file path=ppt/slideMasters/_rels/slideMaster7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8.xml"/><Relationship Id="rId18" Type="http://schemas.openxmlformats.org/officeDocument/2006/relationships/tags" Target="../tags/tag557.xml"/><Relationship Id="rId26" Type="http://schemas.openxmlformats.org/officeDocument/2006/relationships/tags" Target="../tags/tag565.xml"/><Relationship Id="rId39" Type="http://schemas.openxmlformats.org/officeDocument/2006/relationships/image" Target="../media/image1.emf"/><Relationship Id="rId21" Type="http://schemas.openxmlformats.org/officeDocument/2006/relationships/tags" Target="../tags/tag560.xml"/><Relationship Id="rId34" Type="http://schemas.openxmlformats.org/officeDocument/2006/relationships/tags" Target="../tags/tag573.xml"/><Relationship Id="rId7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7.xml"/><Relationship Id="rId16" Type="http://schemas.openxmlformats.org/officeDocument/2006/relationships/slideLayout" Target="../slideLayouts/slideLayout91.xml"/><Relationship Id="rId20" Type="http://schemas.openxmlformats.org/officeDocument/2006/relationships/tags" Target="../tags/tag559.xml"/><Relationship Id="rId29" Type="http://schemas.openxmlformats.org/officeDocument/2006/relationships/tags" Target="../tags/tag568.xml"/><Relationship Id="rId41" Type="http://schemas.openxmlformats.org/officeDocument/2006/relationships/image" Target="../media/image3.svg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24" Type="http://schemas.openxmlformats.org/officeDocument/2006/relationships/tags" Target="../tags/tag563.xml"/><Relationship Id="rId32" Type="http://schemas.openxmlformats.org/officeDocument/2006/relationships/tags" Target="../tags/tag571.xml"/><Relationship Id="rId37" Type="http://schemas.openxmlformats.org/officeDocument/2006/relationships/tags" Target="../tags/tag576.xml"/><Relationship Id="rId40" Type="http://schemas.openxmlformats.org/officeDocument/2006/relationships/image" Target="../media/image2.png"/><Relationship Id="rId5" Type="http://schemas.openxmlformats.org/officeDocument/2006/relationships/slideLayout" Target="../slideLayouts/slideLayout80.xml"/><Relationship Id="rId15" Type="http://schemas.openxmlformats.org/officeDocument/2006/relationships/slideLayout" Target="../slideLayouts/slideLayout90.xml"/><Relationship Id="rId23" Type="http://schemas.openxmlformats.org/officeDocument/2006/relationships/tags" Target="../tags/tag562.xml"/><Relationship Id="rId28" Type="http://schemas.openxmlformats.org/officeDocument/2006/relationships/tags" Target="../tags/tag567.xml"/><Relationship Id="rId36" Type="http://schemas.openxmlformats.org/officeDocument/2006/relationships/tags" Target="../tags/tag575.xml"/><Relationship Id="rId10" Type="http://schemas.openxmlformats.org/officeDocument/2006/relationships/slideLayout" Target="../slideLayouts/slideLayout85.xml"/><Relationship Id="rId19" Type="http://schemas.openxmlformats.org/officeDocument/2006/relationships/tags" Target="../tags/tag558.xml"/><Relationship Id="rId31" Type="http://schemas.openxmlformats.org/officeDocument/2006/relationships/tags" Target="../tags/tag570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slideLayout" Target="../slideLayouts/slideLayout89.xml"/><Relationship Id="rId22" Type="http://schemas.openxmlformats.org/officeDocument/2006/relationships/tags" Target="../tags/tag561.xml"/><Relationship Id="rId27" Type="http://schemas.openxmlformats.org/officeDocument/2006/relationships/tags" Target="../tags/tag566.xml"/><Relationship Id="rId30" Type="http://schemas.openxmlformats.org/officeDocument/2006/relationships/tags" Target="../tags/tag569.xml"/><Relationship Id="rId35" Type="http://schemas.openxmlformats.org/officeDocument/2006/relationships/tags" Target="../tags/tag574.xml"/><Relationship Id="rId8" Type="http://schemas.openxmlformats.org/officeDocument/2006/relationships/slideLayout" Target="../slideLayouts/slideLayout83.xml"/><Relationship Id="rId3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7.xml"/><Relationship Id="rId17" Type="http://schemas.openxmlformats.org/officeDocument/2006/relationships/theme" Target="../theme/theme7.xml"/><Relationship Id="rId25" Type="http://schemas.openxmlformats.org/officeDocument/2006/relationships/tags" Target="../tags/tag564.xml"/><Relationship Id="rId33" Type="http://schemas.openxmlformats.org/officeDocument/2006/relationships/tags" Target="../tags/tag572.xml"/><Relationship Id="rId38" Type="http://schemas.openxmlformats.org/officeDocument/2006/relationships/oleObject" Target="../embeddings/oleObject82.bin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ags" Target="../tags/tag681.xml"/><Relationship Id="rId13" Type="http://schemas.openxmlformats.org/officeDocument/2006/relationships/tags" Target="../tags/tag686.xml"/><Relationship Id="rId18" Type="http://schemas.openxmlformats.org/officeDocument/2006/relationships/tags" Target="../tags/tag691.xml"/><Relationship Id="rId26" Type="http://schemas.openxmlformats.org/officeDocument/2006/relationships/image" Target="../media/image7.png"/><Relationship Id="rId3" Type="http://schemas.openxmlformats.org/officeDocument/2006/relationships/tags" Target="../tags/tag676.xml"/><Relationship Id="rId21" Type="http://schemas.openxmlformats.org/officeDocument/2006/relationships/tags" Target="../tags/tag694.xml"/><Relationship Id="rId7" Type="http://schemas.openxmlformats.org/officeDocument/2006/relationships/tags" Target="../tags/tag680.xml"/><Relationship Id="rId12" Type="http://schemas.openxmlformats.org/officeDocument/2006/relationships/tags" Target="../tags/tag685.xml"/><Relationship Id="rId17" Type="http://schemas.openxmlformats.org/officeDocument/2006/relationships/tags" Target="../tags/tag690.xml"/><Relationship Id="rId25" Type="http://schemas.openxmlformats.org/officeDocument/2006/relationships/image" Target="../media/image4.emf"/><Relationship Id="rId2" Type="http://schemas.openxmlformats.org/officeDocument/2006/relationships/theme" Target="../theme/theme8.xml"/><Relationship Id="rId16" Type="http://schemas.openxmlformats.org/officeDocument/2006/relationships/tags" Target="../tags/tag689.xml"/><Relationship Id="rId20" Type="http://schemas.openxmlformats.org/officeDocument/2006/relationships/tags" Target="../tags/tag693.xml"/><Relationship Id="rId1" Type="http://schemas.openxmlformats.org/officeDocument/2006/relationships/slideLayout" Target="../slideLayouts/slideLayout92.xml"/><Relationship Id="rId6" Type="http://schemas.openxmlformats.org/officeDocument/2006/relationships/tags" Target="../tags/tag679.xml"/><Relationship Id="rId11" Type="http://schemas.openxmlformats.org/officeDocument/2006/relationships/tags" Target="../tags/tag684.xml"/><Relationship Id="rId24" Type="http://schemas.openxmlformats.org/officeDocument/2006/relationships/oleObject" Target="../embeddings/oleObject99.bin"/><Relationship Id="rId5" Type="http://schemas.openxmlformats.org/officeDocument/2006/relationships/tags" Target="../tags/tag678.xml"/><Relationship Id="rId15" Type="http://schemas.openxmlformats.org/officeDocument/2006/relationships/tags" Target="../tags/tag688.xml"/><Relationship Id="rId23" Type="http://schemas.openxmlformats.org/officeDocument/2006/relationships/tags" Target="../tags/tag696.xml"/><Relationship Id="rId10" Type="http://schemas.openxmlformats.org/officeDocument/2006/relationships/tags" Target="../tags/tag683.xml"/><Relationship Id="rId19" Type="http://schemas.openxmlformats.org/officeDocument/2006/relationships/tags" Target="../tags/tag692.xml"/><Relationship Id="rId4" Type="http://schemas.openxmlformats.org/officeDocument/2006/relationships/tags" Target="../tags/tag677.xml"/><Relationship Id="rId9" Type="http://schemas.openxmlformats.org/officeDocument/2006/relationships/tags" Target="../tags/tag682.xml"/><Relationship Id="rId14" Type="http://schemas.openxmlformats.org/officeDocument/2006/relationships/tags" Target="../tags/tag687.xml"/><Relationship Id="rId22" Type="http://schemas.openxmlformats.org/officeDocument/2006/relationships/tags" Target="../tags/tag695.xml"/><Relationship Id="rId27" Type="http://schemas.openxmlformats.org/officeDocument/2006/relationships/image" Target="../media/image14.svg"/></Relationships>
</file>

<file path=ppt/slideMasters/_rels/slideMaster9.xml.rels><?xml version="1.0" encoding="UTF-8" standalone="yes"?>
<Relationships xmlns="http://schemas.openxmlformats.org/package/2006/relationships"><Relationship Id="rId13" Type="http://schemas.openxmlformats.org/officeDocument/2006/relationships/theme" Target="../theme/theme9.xml"/><Relationship Id="rId18" Type="http://schemas.openxmlformats.org/officeDocument/2006/relationships/tags" Target="../tags/tag703.xml"/><Relationship Id="rId26" Type="http://schemas.openxmlformats.org/officeDocument/2006/relationships/tags" Target="../tags/tag711.xml"/><Relationship Id="rId21" Type="http://schemas.openxmlformats.org/officeDocument/2006/relationships/tags" Target="../tags/tag706.xml"/><Relationship Id="rId34" Type="http://schemas.openxmlformats.org/officeDocument/2006/relationships/tags" Target="../tags/tag719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17" Type="http://schemas.openxmlformats.org/officeDocument/2006/relationships/tags" Target="../tags/tag702.xml"/><Relationship Id="rId25" Type="http://schemas.openxmlformats.org/officeDocument/2006/relationships/tags" Target="../tags/tag710.xml"/><Relationship Id="rId33" Type="http://schemas.openxmlformats.org/officeDocument/2006/relationships/tags" Target="../tags/tag718.xml"/><Relationship Id="rId38" Type="http://schemas.openxmlformats.org/officeDocument/2006/relationships/image" Target="../media/image3.svg"/><Relationship Id="rId2" Type="http://schemas.openxmlformats.org/officeDocument/2006/relationships/slideLayout" Target="../slideLayouts/slideLayout94.xml"/><Relationship Id="rId16" Type="http://schemas.openxmlformats.org/officeDocument/2006/relationships/tags" Target="../tags/tag701.xml"/><Relationship Id="rId20" Type="http://schemas.openxmlformats.org/officeDocument/2006/relationships/tags" Target="../tags/tag705.xml"/><Relationship Id="rId29" Type="http://schemas.openxmlformats.org/officeDocument/2006/relationships/tags" Target="../tags/tag71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24" Type="http://schemas.openxmlformats.org/officeDocument/2006/relationships/tags" Target="../tags/tag709.xml"/><Relationship Id="rId32" Type="http://schemas.openxmlformats.org/officeDocument/2006/relationships/tags" Target="../tags/tag717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97.xml"/><Relationship Id="rId15" Type="http://schemas.openxmlformats.org/officeDocument/2006/relationships/tags" Target="../tags/tag700.xml"/><Relationship Id="rId23" Type="http://schemas.openxmlformats.org/officeDocument/2006/relationships/tags" Target="../tags/tag708.xml"/><Relationship Id="rId28" Type="http://schemas.openxmlformats.org/officeDocument/2006/relationships/tags" Target="../tags/tag713.xml"/><Relationship Id="rId36" Type="http://schemas.openxmlformats.org/officeDocument/2006/relationships/image" Target="../media/image1.emf"/><Relationship Id="rId10" Type="http://schemas.openxmlformats.org/officeDocument/2006/relationships/slideLayout" Target="../slideLayouts/slideLayout102.xml"/><Relationship Id="rId19" Type="http://schemas.openxmlformats.org/officeDocument/2006/relationships/tags" Target="../tags/tag704.xml"/><Relationship Id="rId31" Type="http://schemas.openxmlformats.org/officeDocument/2006/relationships/tags" Target="../tags/tag716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tags" Target="../tags/tag699.xml"/><Relationship Id="rId22" Type="http://schemas.openxmlformats.org/officeDocument/2006/relationships/tags" Target="../tags/tag707.xml"/><Relationship Id="rId27" Type="http://schemas.openxmlformats.org/officeDocument/2006/relationships/tags" Target="../tags/tag712.xml"/><Relationship Id="rId30" Type="http://schemas.openxmlformats.org/officeDocument/2006/relationships/tags" Target="../tags/tag715.xml"/><Relationship Id="rId35" Type="http://schemas.openxmlformats.org/officeDocument/2006/relationships/oleObject" Target="../embeddings/oleObject101.bin"/><Relationship Id="rId8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5.xml"/></Relationships>
</file>

<file path=ppt/slideMasters/_rels/slideMaster10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17.xml"/><Relationship Id="rId18" Type="http://schemas.openxmlformats.org/officeDocument/2006/relationships/tags" Target="../tags/tag779.xml"/><Relationship Id="rId26" Type="http://schemas.openxmlformats.org/officeDocument/2006/relationships/tags" Target="../tags/tag787.xml"/><Relationship Id="rId39" Type="http://schemas.openxmlformats.org/officeDocument/2006/relationships/image" Target="../media/image3.svg"/><Relationship Id="rId21" Type="http://schemas.openxmlformats.org/officeDocument/2006/relationships/tags" Target="../tags/tag782.xml"/><Relationship Id="rId34" Type="http://schemas.openxmlformats.org/officeDocument/2006/relationships/tags" Target="../tags/tag795.xml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17" Type="http://schemas.openxmlformats.org/officeDocument/2006/relationships/tags" Target="../tags/tag778.xml"/><Relationship Id="rId25" Type="http://schemas.openxmlformats.org/officeDocument/2006/relationships/tags" Target="../tags/tag786.xml"/><Relationship Id="rId33" Type="http://schemas.openxmlformats.org/officeDocument/2006/relationships/tags" Target="../tags/tag794.xml"/><Relationship Id="rId38" Type="http://schemas.openxmlformats.org/officeDocument/2006/relationships/image" Target="../media/image2.png"/><Relationship Id="rId2" Type="http://schemas.openxmlformats.org/officeDocument/2006/relationships/slideLayout" Target="../slideLayouts/slideLayout106.xml"/><Relationship Id="rId16" Type="http://schemas.openxmlformats.org/officeDocument/2006/relationships/tags" Target="../tags/tag777.xml"/><Relationship Id="rId20" Type="http://schemas.openxmlformats.org/officeDocument/2006/relationships/tags" Target="../tags/tag781.xml"/><Relationship Id="rId29" Type="http://schemas.openxmlformats.org/officeDocument/2006/relationships/tags" Target="../tags/tag790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24" Type="http://schemas.openxmlformats.org/officeDocument/2006/relationships/tags" Target="../tags/tag785.xml"/><Relationship Id="rId32" Type="http://schemas.openxmlformats.org/officeDocument/2006/relationships/tags" Target="../tags/tag793.xml"/><Relationship Id="rId37" Type="http://schemas.openxmlformats.org/officeDocument/2006/relationships/image" Target="../media/image1.emf"/><Relationship Id="rId5" Type="http://schemas.openxmlformats.org/officeDocument/2006/relationships/slideLayout" Target="../slideLayouts/slideLayout109.xml"/><Relationship Id="rId15" Type="http://schemas.openxmlformats.org/officeDocument/2006/relationships/tags" Target="../tags/tag776.xml"/><Relationship Id="rId23" Type="http://schemas.openxmlformats.org/officeDocument/2006/relationships/tags" Target="../tags/tag784.xml"/><Relationship Id="rId28" Type="http://schemas.openxmlformats.org/officeDocument/2006/relationships/tags" Target="../tags/tag789.xml"/><Relationship Id="rId36" Type="http://schemas.openxmlformats.org/officeDocument/2006/relationships/oleObject" Target="../embeddings/oleObject114.bin"/><Relationship Id="rId10" Type="http://schemas.openxmlformats.org/officeDocument/2006/relationships/slideLayout" Target="../slideLayouts/slideLayout114.xml"/><Relationship Id="rId19" Type="http://schemas.openxmlformats.org/officeDocument/2006/relationships/tags" Target="../tags/tag780.xml"/><Relationship Id="rId31" Type="http://schemas.openxmlformats.org/officeDocument/2006/relationships/tags" Target="../tags/tag792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Relationship Id="rId14" Type="http://schemas.openxmlformats.org/officeDocument/2006/relationships/theme" Target="../theme/theme10.xml"/><Relationship Id="rId22" Type="http://schemas.openxmlformats.org/officeDocument/2006/relationships/tags" Target="../tags/tag783.xml"/><Relationship Id="rId27" Type="http://schemas.openxmlformats.org/officeDocument/2006/relationships/tags" Target="../tags/tag788.xml"/><Relationship Id="rId30" Type="http://schemas.openxmlformats.org/officeDocument/2006/relationships/tags" Target="../tags/tag791.xml"/><Relationship Id="rId35" Type="http://schemas.openxmlformats.org/officeDocument/2006/relationships/tags" Target="../tags/tag796.xml"/><Relationship Id="rId8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7.xml"/></Relationships>
</file>

<file path=ppt/slideMasters/_rels/slideMaster11.xml.rels><?xml version="1.0" encoding="UTF-8" standalone="yes"?>
<Relationships xmlns="http://schemas.openxmlformats.org/package/2006/relationships"><Relationship Id="rId13" Type="http://schemas.openxmlformats.org/officeDocument/2006/relationships/theme" Target="../theme/theme11.xml"/><Relationship Id="rId18" Type="http://schemas.openxmlformats.org/officeDocument/2006/relationships/tags" Target="../tags/tag866.xml"/><Relationship Id="rId26" Type="http://schemas.openxmlformats.org/officeDocument/2006/relationships/tags" Target="../tags/tag874.xml"/><Relationship Id="rId21" Type="http://schemas.openxmlformats.org/officeDocument/2006/relationships/tags" Target="../tags/tag869.xml"/><Relationship Id="rId34" Type="http://schemas.openxmlformats.org/officeDocument/2006/relationships/tags" Target="../tags/tag882.xml"/><Relationship Id="rId7" Type="http://schemas.openxmlformats.org/officeDocument/2006/relationships/slideLayout" Target="../slideLayouts/slideLayout124.xml"/><Relationship Id="rId12" Type="http://schemas.openxmlformats.org/officeDocument/2006/relationships/slideLayout" Target="../slideLayouts/slideLayout129.xml"/><Relationship Id="rId17" Type="http://schemas.openxmlformats.org/officeDocument/2006/relationships/tags" Target="../tags/tag865.xml"/><Relationship Id="rId25" Type="http://schemas.openxmlformats.org/officeDocument/2006/relationships/tags" Target="../tags/tag873.xml"/><Relationship Id="rId33" Type="http://schemas.openxmlformats.org/officeDocument/2006/relationships/tags" Target="../tags/tag881.xml"/><Relationship Id="rId38" Type="http://schemas.openxmlformats.org/officeDocument/2006/relationships/image" Target="../media/image3.svg"/><Relationship Id="rId2" Type="http://schemas.openxmlformats.org/officeDocument/2006/relationships/slideLayout" Target="../slideLayouts/slideLayout119.xml"/><Relationship Id="rId16" Type="http://schemas.openxmlformats.org/officeDocument/2006/relationships/tags" Target="../tags/tag864.xml"/><Relationship Id="rId20" Type="http://schemas.openxmlformats.org/officeDocument/2006/relationships/tags" Target="../tags/tag868.xml"/><Relationship Id="rId29" Type="http://schemas.openxmlformats.org/officeDocument/2006/relationships/tags" Target="../tags/tag877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slideLayout" Target="../slideLayouts/slideLayout128.xml"/><Relationship Id="rId24" Type="http://schemas.openxmlformats.org/officeDocument/2006/relationships/tags" Target="../tags/tag872.xml"/><Relationship Id="rId32" Type="http://schemas.openxmlformats.org/officeDocument/2006/relationships/tags" Target="../tags/tag880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122.xml"/><Relationship Id="rId15" Type="http://schemas.openxmlformats.org/officeDocument/2006/relationships/tags" Target="../tags/tag863.xml"/><Relationship Id="rId23" Type="http://schemas.openxmlformats.org/officeDocument/2006/relationships/tags" Target="../tags/tag871.xml"/><Relationship Id="rId28" Type="http://schemas.openxmlformats.org/officeDocument/2006/relationships/tags" Target="../tags/tag876.xml"/><Relationship Id="rId36" Type="http://schemas.openxmlformats.org/officeDocument/2006/relationships/image" Target="../media/image1.emf"/><Relationship Id="rId10" Type="http://schemas.openxmlformats.org/officeDocument/2006/relationships/slideLayout" Target="../slideLayouts/slideLayout127.xml"/><Relationship Id="rId19" Type="http://schemas.openxmlformats.org/officeDocument/2006/relationships/tags" Target="../tags/tag867.xml"/><Relationship Id="rId31" Type="http://schemas.openxmlformats.org/officeDocument/2006/relationships/tags" Target="../tags/tag879.xml"/><Relationship Id="rId4" Type="http://schemas.openxmlformats.org/officeDocument/2006/relationships/slideLayout" Target="../slideLayouts/slideLayout121.xml"/><Relationship Id="rId9" Type="http://schemas.openxmlformats.org/officeDocument/2006/relationships/slideLayout" Target="../slideLayouts/slideLayout126.xml"/><Relationship Id="rId14" Type="http://schemas.openxmlformats.org/officeDocument/2006/relationships/tags" Target="../tags/tag862.xml"/><Relationship Id="rId22" Type="http://schemas.openxmlformats.org/officeDocument/2006/relationships/tags" Target="../tags/tag870.xml"/><Relationship Id="rId27" Type="http://schemas.openxmlformats.org/officeDocument/2006/relationships/tags" Target="../tags/tag875.xml"/><Relationship Id="rId30" Type="http://schemas.openxmlformats.org/officeDocument/2006/relationships/tags" Target="../tags/tag878.xml"/><Relationship Id="rId35" Type="http://schemas.openxmlformats.org/officeDocument/2006/relationships/oleObject" Target="../embeddings/oleObject128.bin"/><Relationship Id="rId8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42.xml"/><Relationship Id="rId18" Type="http://schemas.openxmlformats.org/officeDocument/2006/relationships/tags" Target="../tags/tag939.xml"/><Relationship Id="rId26" Type="http://schemas.openxmlformats.org/officeDocument/2006/relationships/tags" Target="../tags/tag947.xml"/><Relationship Id="rId39" Type="http://schemas.openxmlformats.org/officeDocument/2006/relationships/image" Target="../media/image1.emf"/><Relationship Id="rId21" Type="http://schemas.openxmlformats.org/officeDocument/2006/relationships/tags" Target="../tags/tag942.xml"/><Relationship Id="rId34" Type="http://schemas.openxmlformats.org/officeDocument/2006/relationships/tags" Target="../tags/tag955.xml"/><Relationship Id="rId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31.xml"/><Relationship Id="rId16" Type="http://schemas.openxmlformats.org/officeDocument/2006/relationships/slideLayout" Target="../slideLayouts/slideLayout145.xml"/><Relationship Id="rId20" Type="http://schemas.openxmlformats.org/officeDocument/2006/relationships/tags" Target="../tags/tag941.xml"/><Relationship Id="rId29" Type="http://schemas.openxmlformats.org/officeDocument/2006/relationships/tags" Target="../tags/tag950.xml"/><Relationship Id="rId41" Type="http://schemas.openxmlformats.org/officeDocument/2006/relationships/image" Target="../media/image3.svg"/><Relationship Id="rId1" Type="http://schemas.openxmlformats.org/officeDocument/2006/relationships/slideLayout" Target="../slideLayouts/slideLayout130.xml"/><Relationship Id="rId6" Type="http://schemas.openxmlformats.org/officeDocument/2006/relationships/slideLayout" Target="../slideLayouts/slideLayout135.xml"/><Relationship Id="rId11" Type="http://schemas.openxmlformats.org/officeDocument/2006/relationships/slideLayout" Target="../slideLayouts/slideLayout140.xml"/><Relationship Id="rId24" Type="http://schemas.openxmlformats.org/officeDocument/2006/relationships/tags" Target="../tags/tag945.xml"/><Relationship Id="rId32" Type="http://schemas.openxmlformats.org/officeDocument/2006/relationships/tags" Target="../tags/tag953.xml"/><Relationship Id="rId37" Type="http://schemas.openxmlformats.org/officeDocument/2006/relationships/tags" Target="../tags/tag958.xml"/><Relationship Id="rId40" Type="http://schemas.openxmlformats.org/officeDocument/2006/relationships/image" Target="../media/image2.png"/><Relationship Id="rId5" Type="http://schemas.openxmlformats.org/officeDocument/2006/relationships/slideLayout" Target="../slideLayouts/slideLayout134.xml"/><Relationship Id="rId15" Type="http://schemas.openxmlformats.org/officeDocument/2006/relationships/slideLayout" Target="../slideLayouts/slideLayout144.xml"/><Relationship Id="rId23" Type="http://schemas.openxmlformats.org/officeDocument/2006/relationships/tags" Target="../tags/tag944.xml"/><Relationship Id="rId28" Type="http://schemas.openxmlformats.org/officeDocument/2006/relationships/tags" Target="../tags/tag949.xml"/><Relationship Id="rId36" Type="http://schemas.openxmlformats.org/officeDocument/2006/relationships/tags" Target="../tags/tag957.xml"/><Relationship Id="rId10" Type="http://schemas.openxmlformats.org/officeDocument/2006/relationships/slideLayout" Target="../slideLayouts/slideLayout139.xml"/><Relationship Id="rId19" Type="http://schemas.openxmlformats.org/officeDocument/2006/relationships/tags" Target="../tags/tag940.xml"/><Relationship Id="rId31" Type="http://schemas.openxmlformats.org/officeDocument/2006/relationships/tags" Target="../tags/tag952.xml"/><Relationship Id="rId4" Type="http://schemas.openxmlformats.org/officeDocument/2006/relationships/slideLayout" Target="../slideLayouts/slideLayout133.xml"/><Relationship Id="rId9" Type="http://schemas.openxmlformats.org/officeDocument/2006/relationships/slideLayout" Target="../slideLayouts/slideLayout138.xml"/><Relationship Id="rId14" Type="http://schemas.openxmlformats.org/officeDocument/2006/relationships/slideLayout" Target="../slideLayouts/slideLayout143.xml"/><Relationship Id="rId22" Type="http://schemas.openxmlformats.org/officeDocument/2006/relationships/tags" Target="../tags/tag943.xml"/><Relationship Id="rId27" Type="http://schemas.openxmlformats.org/officeDocument/2006/relationships/tags" Target="../tags/tag948.xml"/><Relationship Id="rId30" Type="http://schemas.openxmlformats.org/officeDocument/2006/relationships/tags" Target="../tags/tag951.xml"/><Relationship Id="rId35" Type="http://schemas.openxmlformats.org/officeDocument/2006/relationships/tags" Target="../tags/tag956.xml"/><Relationship Id="rId8" Type="http://schemas.openxmlformats.org/officeDocument/2006/relationships/slideLayout" Target="../slideLayouts/slideLayout137.xml"/><Relationship Id="rId3" Type="http://schemas.openxmlformats.org/officeDocument/2006/relationships/slideLayout" Target="../slideLayouts/slideLayout132.xml"/><Relationship Id="rId12" Type="http://schemas.openxmlformats.org/officeDocument/2006/relationships/slideLayout" Target="../slideLayouts/slideLayout141.xml"/><Relationship Id="rId17" Type="http://schemas.openxmlformats.org/officeDocument/2006/relationships/theme" Target="../theme/theme12.xml"/><Relationship Id="rId25" Type="http://schemas.openxmlformats.org/officeDocument/2006/relationships/tags" Target="../tags/tag946.xml"/><Relationship Id="rId33" Type="http://schemas.openxmlformats.org/officeDocument/2006/relationships/tags" Target="../tags/tag954.xml"/><Relationship Id="rId38" Type="http://schemas.openxmlformats.org/officeDocument/2006/relationships/oleObject" Target="../embeddings/oleObject141.bin"/></Relationships>
</file>

<file path=ppt/slideMasters/_rels/slideMaster1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58.xml"/><Relationship Id="rId18" Type="http://schemas.openxmlformats.org/officeDocument/2006/relationships/tags" Target="../tags/tag1061.xml"/><Relationship Id="rId26" Type="http://schemas.openxmlformats.org/officeDocument/2006/relationships/tags" Target="../tags/tag1069.xml"/><Relationship Id="rId39" Type="http://schemas.openxmlformats.org/officeDocument/2006/relationships/image" Target="../media/image3.svg"/><Relationship Id="rId21" Type="http://schemas.openxmlformats.org/officeDocument/2006/relationships/tags" Target="../tags/tag1064.xml"/><Relationship Id="rId34" Type="http://schemas.openxmlformats.org/officeDocument/2006/relationships/tags" Target="../tags/tag1077.xml"/><Relationship Id="rId7" Type="http://schemas.openxmlformats.org/officeDocument/2006/relationships/slideLayout" Target="../slideLayouts/slideLayout152.xml"/><Relationship Id="rId12" Type="http://schemas.openxmlformats.org/officeDocument/2006/relationships/slideLayout" Target="../slideLayouts/slideLayout157.xml"/><Relationship Id="rId17" Type="http://schemas.openxmlformats.org/officeDocument/2006/relationships/tags" Target="../tags/tag1060.xml"/><Relationship Id="rId25" Type="http://schemas.openxmlformats.org/officeDocument/2006/relationships/tags" Target="../tags/tag1068.xml"/><Relationship Id="rId33" Type="http://schemas.openxmlformats.org/officeDocument/2006/relationships/tags" Target="../tags/tag1076.xml"/><Relationship Id="rId38" Type="http://schemas.openxmlformats.org/officeDocument/2006/relationships/image" Target="../media/image2.png"/><Relationship Id="rId2" Type="http://schemas.openxmlformats.org/officeDocument/2006/relationships/slideLayout" Target="../slideLayouts/slideLayout147.xml"/><Relationship Id="rId16" Type="http://schemas.openxmlformats.org/officeDocument/2006/relationships/tags" Target="../tags/tag1059.xml"/><Relationship Id="rId20" Type="http://schemas.openxmlformats.org/officeDocument/2006/relationships/tags" Target="../tags/tag1063.xml"/><Relationship Id="rId29" Type="http://schemas.openxmlformats.org/officeDocument/2006/relationships/tags" Target="../tags/tag1072.xml"/><Relationship Id="rId1" Type="http://schemas.openxmlformats.org/officeDocument/2006/relationships/slideLayout" Target="../slideLayouts/slideLayout146.xml"/><Relationship Id="rId6" Type="http://schemas.openxmlformats.org/officeDocument/2006/relationships/slideLayout" Target="../slideLayouts/slideLayout151.xml"/><Relationship Id="rId11" Type="http://schemas.openxmlformats.org/officeDocument/2006/relationships/slideLayout" Target="../slideLayouts/slideLayout156.xml"/><Relationship Id="rId24" Type="http://schemas.openxmlformats.org/officeDocument/2006/relationships/tags" Target="../tags/tag1067.xml"/><Relationship Id="rId32" Type="http://schemas.openxmlformats.org/officeDocument/2006/relationships/tags" Target="../tags/tag1075.xml"/><Relationship Id="rId37" Type="http://schemas.openxmlformats.org/officeDocument/2006/relationships/image" Target="../media/image1.emf"/><Relationship Id="rId5" Type="http://schemas.openxmlformats.org/officeDocument/2006/relationships/slideLayout" Target="../slideLayouts/slideLayout150.xml"/><Relationship Id="rId15" Type="http://schemas.openxmlformats.org/officeDocument/2006/relationships/tags" Target="../tags/tag1058.xml"/><Relationship Id="rId23" Type="http://schemas.openxmlformats.org/officeDocument/2006/relationships/tags" Target="../tags/tag1066.xml"/><Relationship Id="rId28" Type="http://schemas.openxmlformats.org/officeDocument/2006/relationships/tags" Target="../tags/tag1071.xml"/><Relationship Id="rId36" Type="http://schemas.openxmlformats.org/officeDocument/2006/relationships/oleObject" Target="../embeddings/oleObject158.bin"/><Relationship Id="rId10" Type="http://schemas.openxmlformats.org/officeDocument/2006/relationships/slideLayout" Target="../slideLayouts/slideLayout155.xml"/><Relationship Id="rId19" Type="http://schemas.openxmlformats.org/officeDocument/2006/relationships/tags" Target="../tags/tag1062.xml"/><Relationship Id="rId31" Type="http://schemas.openxmlformats.org/officeDocument/2006/relationships/tags" Target="../tags/tag1074.xml"/><Relationship Id="rId4" Type="http://schemas.openxmlformats.org/officeDocument/2006/relationships/slideLayout" Target="../slideLayouts/slideLayout149.xml"/><Relationship Id="rId9" Type="http://schemas.openxmlformats.org/officeDocument/2006/relationships/slideLayout" Target="../slideLayouts/slideLayout154.xml"/><Relationship Id="rId14" Type="http://schemas.openxmlformats.org/officeDocument/2006/relationships/theme" Target="../theme/theme13.xml"/><Relationship Id="rId22" Type="http://schemas.openxmlformats.org/officeDocument/2006/relationships/tags" Target="../tags/tag1065.xml"/><Relationship Id="rId27" Type="http://schemas.openxmlformats.org/officeDocument/2006/relationships/tags" Target="../tags/tag1070.xml"/><Relationship Id="rId30" Type="http://schemas.openxmlformats.org/officeDocument/2006/relationships/tags" Target="../tags/tag1073.xml"/><Relationship Id="rId35" Type="http://schemas.openxmlformats.org/officeDocument/2006/relationships/tags" Target="../tags/tag1078.xml"/><Relationship Id="rId8" Type="http://schemas.openxmlformats.org/officeDocument/2006/relationships/slideLayout" Target="../slideLayouts/slideLayout153.xml"/><Relationship Id="rId3" Type="http://schemas.openxmlformats.org/officeDocument/2006/relationships/slideLayout" Target="../slideLayouts/slideLayout1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2"/>
            </p:custDataLst>
            <p:extLst>
              <p:ext uri="{D42A27DB-BD31-4B8C-83A1-F6EECF244321}">
                <p14:modId xmlns:p14="http://schemas.microsoft.com/office/powerpoint/2010/main" val="15760720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2" imgW="413" imgH="416" progId="TCLayout.ActiveDocument.1">
                  <p:embed/>
                </p:oleObj>
              </mc:Choice>
              <mc:Fallback>
                <p:oleObj name="Diapositive think-cell" r:id="rId42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2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24"/>
            </p:custDataLst>
          </p:nvPr>
        </p:nvSpPr>
        <p:spPr>
          <a:xfrm>
            <a:off x="553972" y="6278400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25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89273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26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LegendLines" hidden="1">
            <a:extLst>
              <a:ext uri="{FF2B5EF4-FFF2-40B4-BE49-F238E27FC236}">
                <a16:creationId xmlns:a16="http://schemas.microsoft.com/office/drawing/2014/main" id="{C920A683-788D-35FA-711D-B1B38CAD62A4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8" name="Legend1" hidden="1">
              <a:extLst>
                <a:ext uri="{FF2B5EF4-FFF2-40B4-BE49-F238E27FC236}">
                  <a16:creationId xmlns:a16="http://schemas.microsoft.com/office/drawing/2014/main" id="{0CDF7104-573A-B5BF-AD78-E2DCB8820209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9" name="Legend2" hidden="1">
              <a:extLst>
                <a:ext uri="{FF2B5EF4-FFF2-40B4-BE49-F238E27FC236}">
                  <a16:creationId xmlns:a16="http://schemas.microsoft.com/office/drawing/2014/main" id="{81CBCF2D-CBED-8716-9E17-45E3D3E81730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0" name="Legend3" hidden="1">
              <a:extLst>
                <a:ext uri="{FF2B5EF4-FFF2-40B4-BE49-F238E27FC236}">
                  <a16:creationId xmlns:a16="http://schemas.microsoft.com/office/drawing/2014/main" id="{E3B6B7D1-F26B-C352-25DD-8F797396C8B5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1" name="LineLegend3" hidden="1">
              <a:extLst>
                <a:ext uri="{FF2B5EF4-FFF2-40B4-BE49-F238E27FC236}">
                  <a16:creationId xmlns:a16="http://schemas.microsoft.com/office/drawing/2014/main" id="{73AF64CE-BA80-B477-A2C4-2DB660DBD93D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2" name="LineLegend2" hidden="1">
              <a:extLst>
                <a:ext uri="{FF2B5EF4-FFF2-40B4-BE49-F238E27FC236}">
                  <a16:creationId xmlns:a16="http://schemas.microsoft.com/office/drawing/2014/main" id="{AE579222-4983-68D6-2390-456008D1361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3" name="LineLegend1" hidden="1">
              <a:extLst>
                <a:ext uri="{FF2B5EF4-FFF2-40B4-BE49-F238E27FC236}">
                  <a16:creationId xmlns:a16="http://schemas.microsoft.com/office/drawing/2014/main" id="{0AB75D49-F1F6-9E95-B372-E6327CA8F744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4" name="LegendMoons" hidden="1">
            <a:extLst>
              <a:ext uri="{FF2B5EF4-FFF2-40B4-BE49-F238E27FC236}">
                <a16:creationId xmlns:a16="http://schemas.microsoft.com/office/drawing/2014/main" id="{FE501933-B381-17A0-B3F7-926E3F36A9B4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5" name="Legend1" hidden="1">
              <a:extLst>
                <a:ext uri="{FF2B5EF4-FFF2-40B4-BE49-F238E27FC236}">
                  <a16:creationId xmlns:a16="http://schemas.microsoft.com/office/drawing/2014/main" id="{0DDE58E4-EB51-441E-3E2A-B024304A3120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" name="Legend2" hidden="1">
              <a:extLst>
                <a:ext uri="{FF2B5EF4-FFF2-40B4-BE49-F238E27FC236}">
                  <a16:creationId xmlns:a16="http://schemas.microsoft.com/office/drawing/2014/main" id="{D4A99401-A9A5-4DA7-2A2F-A5D820A239A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" name="Legend3" hidden="1">
              <a:extLst>
                <a:ext uri="{FF2B5EF4-FFF2-40B4-BE49-F238E27FC236}">
                  <a16:creationId xmlns:a16="http://schemas.microsoft.com/office/drawing/2014/main" id="{01D4C9B0-5552-7DA4-1B4C-47B49337A794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" name="Legend4" hidden="1">
              <a:extLst>
                <a:ext uri="{FF2B5EF4-FFF2-40B4-BE49-F238E27FC236}">
                  <a16:creationId xmlns:a16="http://schemas.microsoft.com/office/drawing/2014/main" id="{70761415-B177-B97A-A2A1-A95E1852F0A3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" name="Legend5" hidden="1">
              <a:extLst>
                <a:ext uri="{FF2B5EF4-FFF2-40B4-BE49-F238E27FC236}">
                  <a16:creationId xmlns:a16="http://schemas.microsoft.com/office/drawing/2014/main" id="{3E269C43-9D1E-BD11-DA03-0204504939AB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1" name="MoonLegend1" hidden="1">
              <a:extLst>
                <a:ext uri="{FF2B5EF4-FFF2-40B4-BE49-F238E27FC236}">
                  <a16:creationId xmlns:a16="http://schemas.microsoft.com/office/drawing/2014/main" id="{C17EA3ED-4530-58AD-5FBC-ECF5128C8FF9}"/>
                </a:ext>
              </a:extLst>
            </p:cNvPr>
            <p:cNvGrpSpPr>
              <a:grpSpLocks noChangeAspect="1"/>
            </p:cNvGrpSpPr>
            <p:nvPr>
              <p:custDataLst>
                <p:tags r:id="rId27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34" name="Oval 33" hidden="1">
                <a:extLst>
                  <a:ext uri="{FF2B5EF4-FFF2-40B4-BE49-F238E27FC236}">
                    <a16:creationId xmlns:a16="http://schemas.microsoft.com/office/drawing/2014/main" id="{7EBB3C8A-BC46-FA24-7561-2DBF2A7D643D}"/>
                  </a:ext>
                </a:extLst>
              </p:cNvPr>
              <p:cNvSpPr/>
              <p:nvPr>
                <p:custDataLst>
                  <p:tags r:id="rId4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Arc 34" hidden="1">
                <a:extLst>
                  <a:ext uri="{FF2B5EF4-FFF2-40B4-BE49-F238E27FC236}">
                    <a16:creationId xmlns:a16="http://schemas.microsoft.com/office/drawing/2014/main" id="{2F239E8A-0556-009E-6653-06612390901E}"/>
                  </a:ext>
                </a:extLst>
              </p:cNvPr>
              <p:cNvSpPr/>
              <p:nvPr>
                <p:custDataLst>
                  <p:tags r:id="rId4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2" name="MoonLegend2" hidden="1">
              <a:extLst>
                <a:ext uri="{FF2B5EF4-FFF2-40B4-BE49-F238E27FC236}">
                  <a16:creationId xmlns:a16="http://schemas.microsoft.com/office/drawing/2014/main" id="{8E21819F-5828-A0D9-0263-9A96EA60B7C6}"/>
                </a:ext>
              </a:extLst>
            </p:cNvPr>
            <p:cNvGrpSpPr>
              <a:grpSpLocks noChangeAspect="1"/>
            </p:cNvGrpSpPr>
            <p:nvPr>
              <p:custDataLst>
                <p:tags r:id="rId28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32" name="Oval 31" hidden="1">
                <a:extLst>
                  <a:ext uri="{FF2B5EF4-FFF2-40B4-BE49-F238E27FC236}">
                    <a16:creationId xmlns:a16="http://schemas.microsoft.com/office/drawing/2014/main" id="{4A677C1B-CBBA-75BE-47C3-6F45F00B0AC6}"/>
                  </a:ext>
                </a:extLst>
              </p:cNvPr>
              <p:cNvSpPr/>
              <p:nvPr>
                <p:custDataLst>
                  <p:tags r:id="rId3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Arc 32" hidden="1">
                <a:extLst>
                  <a:ext uri="{FF2B5EF4-FFF2-40B4-BE49-F238E27FC236}">
                    <a16:creationId xmlns:a16="http://schemas.microsoft.com/office/drawing/2014/main" id="{93ED54A6-64B3-F6E8-6349-2745901AD58C}"/>
                  </a:ext>
                </a:extLst>
              </p:cNvPr>
              <p:cNvSpPr/>
              <p:nvPr>
                <p:custDataLst>
                  <p:tags r:id="rId3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3" name="MoonLegend3" hidden="1">
              <a:extLst>
                <a:ext uri="{FF2B5EF4-FFF2-40B4-BE49-F238E27FC236}">
                  <a16:creationId xmlns:a16="http://schemas.microsoft.com/office/drawing/2014/main" id="{6BBA1B8F-300A-F485-C425-11D8B77D9627}"/>
                </a:ext>
              </a:extLst>
            </p:cNvPr>
            <p:cNvGrpSpPr>
              <a:grpSpLocks noChangeAspect="1"/>
            </p:cNvGrpSpPr>
            <p:nvPr>
              <p:custDataLst>
                <p:tags r:id="rId29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30" name="Oval 29" hidden="1">
                <a:extLst>
                  <a:ext uri="{FF2B5EF4-FFF2-40B4-BE49-F238E27FC236}">
                    <a16:creationId xmlns:a16="http://schemas.microsoft.com/office/drawing/2014/main" id="{DFBA1319-9476-F7F3-7944-FB8A7DA690EB}"/>
                  </a:ext>
                </a:extLst>
              </p:cNvPr>
              <p:cNvSpPr/>
              <p:nvPr>
                <p:custDataLst>
                  <p:tags r:id="rId3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Arc 30" hidden="1">
                <a:extLst>
                  <a:ext uri="{FF2B5EF4-FFF2-40B4-BE49-F238E27FC236}">
                    <a16:creationId xmlns:a16="http://schemas.microsoft.com/office/drawing/2014/main" id="{F9F98FDA-38CA-9C78-4F29-E25AA087CB13}"/>
                  </a:ext>
                </a:extLst>
              </p:cNvPr>
              <p:cNvSpPr/>
              <p:nvPr>
                <p:custDataLst>
                  <p:tags r:id="rId3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4" name="MoonLegend4" hidden="1">
              <a:extLst>
                <a:ext uri="{FF2B5EF4-FFF2-40B4-BE49-F238E27FC236}">
                  <a16:creationId xmlns:a16="http://schemas.microsoft.com/office/drawing/2014/main" id="{A8938950-4A77-E099-0326-DA8339F30901}"/>
                </a:ext>
              </a:extLst>
            </p:cNvPr>
            <p:cNvGrpSpPr>
              <a:grpSpLocks noChangeAspect="1"/>
            </p:cNvGrpSpPr>
            <p:nvPr>
              <p:custDataLst>
                <p:tags r:id="rId30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8" name="Oval 27" hidden="1">
                <a:extLst>
                  <a:ext uri="{FF2B5EF4-FFF2-40B4-BE49-F238E27FC236}">
                    <a16:creationId xmlns:a16="http://schemas.microsoft.com/office/drawing/2014/main" id="{D672E0FD-542B-7A71-FE12-39E513B3B2A8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Arc 28" hidden="1">
                <a:extLst>
                  <a:ext uri="{FF2B5EF4-FFF2-40B4-BE49-F238E27FC236}">
                    <a16:creationId xmlns:a16="http://schemas.microsoft.com/office/drawing/2014/main" id="{230E73F1-B02A-4D91-08CC-189B1CA75D5E}"/>
                  </a:ext>
                </a:extLst>
              </p:cNvPr>
              <p:cNvSpPr/>
              <p:nvPr>
                <p:custDataLst>
                  <p:tags r:id="rId3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5" name="MoonLegend5" hidden="1">
              <a:extLst>
                <a:ext uri="{FF2B5EF4-FFF2-40B4-BE49-F238E27FC236}">
                  <a16:creationId xmlns:a16="http://schemas.microsoft.com/office/drawing/2014/main" id="{A8B74F7D-8F11-137F-22E8-DA9F517640E9}"/>
                </a:ext>
              </a:extLst>
            </p:cNvPr>
            <p:cNvGrpSpPr>
              <a:grpSpLocks noChangeAspect="1"/>
            </p:cNvGrpSpPr>
            <p:nvPr>
              <p:custDataLst>
                <p:tags r:id="rId31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6" name="Oval 25" hidden="1">
                <a:extLst>
                  <a:ext uri="{FF2B5EF4-FFF2-40B4-BE49-F238E27FC236}">
                    <a16:creationId xmlns:a16="http://schemas.microsoft.com/office/drawing/2014/main" id="{66C4F520-384F-CFE6-C15F-33336E2CAF4D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Arc 26" hidden="1">
                <a:extLst>
                  <a:ext uri="{FF2B5EF4-FFF2-40B4-BE49-F238E27FC236}">
                    <a16:creationId xmlns:a16="http://schemas.microsoft.com/office/drawing/2014/main" id="{219E985E-0F73-16E7-8673-7F5FEE48FF34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36" name="LegendBoxes" hidden="1">
            <a:extLst>
              <a:ext uri="{FF2B5EF4-FFF2-40B4-BE49-F238E27FC236}">
                <a16:creationId xmlns:a16="http://schemas.microsoft.com/office/drawing/2014/main" id="{E029FFB6-BE23-70FD-66F7-3557D77EDCB2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37" name="RectangleLegend1" hidden="1">
              <a:extLst>
                <a:ext uri="{FF2B5EF4-FFF2-40B4-BE49-F238E27FC236}">
                  <a16:creationId xmlns:a16="http://schemas.microsoft.com/office/drawing/2014/main" id="{3119720E-1D54-976A-C0C3-65248FE360C4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38" name="RectangleLegend2" hidden="1">
              <a:extLst>
                <a:ext uri="{FF2B5EF4-FFF2-40B4-BE49-F238E27FC236}">
                  <a16:creationId xmlns:a16="http://schemas.microsoft.com/office/drawing/2014/main" id="{708D228D-6C80-A06D-7265-335DA2E39506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39" name="RectangleLegend3" hidden="1">
              <a:extLst>
                <a:ext uri="{FF2B5EF4-FFF2-40B4-BE49-F238E27FC236}">
                  <a16:creationId xmlns:a16="http://schemas.microsoft.com/office/drawing/2014/main" id="{AE8629CD-58AE-890A-BB73-9EC7C5339DBD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0" name="RectangleLegend4" hidden="1">
              <a:extLst>
                <a:ext uri="{FF2B5EF4-FFF2-40B4-BE49-F238E27FC236}">
                  <a16:creationId xmlns:a16="http://schemas.microsoft.com/office/drawing/2014/main" id="{540D13E6-4AAE-DA0C-C29B-E893A05CD654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1" name="RectangleLegend5" hidden="1">
              <a:extLst>
                <a:ext uri="{FF2B5EF4-FFF2-40B4-BE49-F238E27FC236}">
                  <a16:creationId xmlns:a16="http://schemas.microsoft.com/office/drawing/2014/main" id="{D39B5203-6A3D-1128-1CD4-73271EC6E8B3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2" name="Legend1" hidden="1">
              <a:extLst>
                <a:ext uri="{FF2B5EF4-FFF2-40B4-BE49-F238E27FC236}">
                  <a16:creationId xmlns:a16="http://schemas.microsoft.com/office/drawing/2014/main" id="{2E517432-3D51-2C0D-8686-1627B8F84813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3" name="Legend2" hidden="1">
              <a:extLst>
                <a:ext uri="{FF2B5EF4-FFF2-40B4-BE49-F238E27FC236}">
                  <a16:creationId xmlns:a16="http://schemas.microsoft.com/office/drawing/2014/main" id="{32EE6F9E-CCA7-C85B-B5D9-24DE67260980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4" name="Legend3" hidden="1">
              <a:extLst>
                <a:ext uri="{FF2B5EF4-FFF2-40B4-BE49-F238E27FC236}">
                  <a16:creationId xmlns:a16="http://schemas.microsoft.com/office/drawing/2014/main" id="{F0F4AFBC-6774-8CC4-9C50-29142105FC8B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5" name="Legend4" hidden="1">
              <a:extLst>
                <a:ext uri="{FF2B5EF4-FFF2-40B4-BE49-F238E27FC236}">
                  <a16:creationId xmlns:a16="http://schemas.microsoft.com/office/drawing/2014/main" id="{2F8B3DFC-5766-B500-CAFA-A6599F7A26E0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6" name="Legend5" hidden="1">
              <a:extLst>
                <a:ext uri="{FF2B5EF4-FFF2-40B4-BE49-F238E27FC236}">
                  <a16:creationId xmlns:a16="http://schemas.microsoft.com/office/drawing/2014/main" id="{8BEBAA76-6AC3-20AB-4767-EC19CC8C46A8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47" name="Graphic 46">
            <a:extLst>
              <a:ext uri="{FF2B5EF4-FFF2-40B4-BE49-F238E27FC236}">
                <a16:creationId xmlns:a16="http://schemas.microsoft.com/office/drawing/2014/main" id="{83AA9163-C259-FF7E-F334-C8CD3567DD7A}"/>
              </a:ext>
            </a:extLst>
          </p:cNvPr>
          <p:cNvPicPr>
            <a:picLocks noChangeAspect="1"/>
          </p:cNvPicPr>
          <p:nvPr userDrawn="1"/>
        </p:nvPicPr>
        <p:blipFill>
          <a:blip r:embed="rId4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63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86" r:id="rId19"/>
    <p:sldLayoutId id="2147483691" r:id="rId20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rgbClr val="287A38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205296927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28" imgW="413" imgH="416" progId="TCLayout.ActiveDocument.1">
                  <p:embed/>
                </p:oleObj>
              </mc:Choice>
              <mc:Fallback>
                <p:oleObj name="Diapositive think-cell" r:id="rId28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9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53972" y="6278400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89273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LegendLines" hidden="1">
            <a:extLst>
              <a:ext uri="{FF2B5EF4-FFF2-40B4-BE49-F238E27FC236}">
                <a16:creationId xmlns:a16="http://schemas.microsoft.com/office/drawing/2014/main" id="{C920A683-788D-35FA-711D-B1B38CAD62A4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8" name="Legend1" hidden="1">
              <a:extLst>
                <a:ext uri="{FF2B5EF4-FFF2-40B4-BE49-F238E27FC236}">
                  <a16:creationId xmlns:a16="http://schemas.microsoft.com/office/drawing/2014/main" id="{0CDF7104-573A-B5BF-AD78-E2DCB8820209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9" name="Legend2" hidden="1">
              <a:extLst>
                <a:ext uri="{FF2B5EF4-FFF2-40B4-BE49-F238E27FC236}">
                  <a16:creationId xmlns:a16="http://schemas.microsoft.com/office/drawing/2014/main" id="{81CBCF2D-CBED-8716-9E17-45E3D3E81730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0" name="Legend3" hidden="1">
              <a:extLst>
                <a:ext uri="{FF2B5EF4-FFF2-40B4-BE49-F238E27FC236}">
                  <a16:creationId xmlns:a16="http://schemas.microsoft.com/office/drawing/2014/main" id="{E3B6B7D1-F26B-C352-25DD-8F797396C8B5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1" name="LineLegend3" hidden="1">
              <a:extLst>
                <a:ext uri="{FF2B5EF4-FFF2-40B4-BE49-F238E27FC236}">
                  <a16:creationId xmlns:a16="http://schemas.microsoft.com/office/drawing/2014/main" id="{73AF64CE-BA80-B477-A2C4-2DB660DBD93D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2" name="LineLegend2" hidden="1">
              <a:extLst>
                <a:ext uri="{FF2B5EF4-FFF2-40B4-BE49-F238E27FC236}">
                  <a16:creationId xmlns:a16="http://schemas.microsoft.com/office/drawing/2014/main" id="{AE579222-4983-68D6-2390-456008D1361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3" name="LineLegend1" hidden="1">
              <a:extLst>
                <a:ext uri="{FF2B5EF4-FFF2-40B4-BE49-F238E27FC236}">
                  <a16:creationId xmlns:a16="http://schemas.microsoft.com/office/drawing/2014/main" id="{0AB75D49-F1F6-9E95-B372-E6327CA8F744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4" name="LegendMoons" hidden="1">
            <a:extLst>
              <a:ext uri="{FF2B5EF4-FFF2-40B4-BE49-F238E27FC236}">
                <a16:creationId xmlns:a16="http://schemas.microsoft.com/office/drawing/2014/main" id="{FE501933-B381-17A0-B3F7-926E3F36A9B4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5" name="Legend1" hidden="1">
              <a:extLst>
                <a:ext uri="{FF2B5EF4-FFF2-40B4-BE49-F238E27FC236}">
                  <a16:creationId xmlns:a16="http://schemas.microsoft.com/office/drawing/2014/main" id="{0DDE58E4-EB51-441E-3E2A-B024304A3120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" name="Legend2" hidden="1">
              <a:extLst>
                <a:ext uri="{FF2B5EF4-FFF2-40B4-BE49-F238E27FC236}">
                  <a16:creationId xmlns:a16="http://schemas.microsoft.com/office/drawing/2014/main" id="{D4A99401-A9A5-4DA7-2A2F-A5D820A239A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" name="Legend3" hidden="1">
              <a:extLst>
                <a:ext uri="{FF2B5EF4-FFF2-40B4-BE49-F238E27FC236}">
                  <a16:creationId xmlns:a16="http://schemas.microsoft.com/office/drawing/2014/main" id="{01D4C9B0-5552-7DA4-1B4C-47B49337A794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" name="Legend4" hidden="1">
              <a:extLst>
                <a:ext uri="{FF2B5EF4-FFF2-40B4-BE49-F238E27FC236}">
                  <a16:creationId xmlns:a16="http://schemas.microsoft.com/office/drawing/2014/main" id="{70761415-B177-B97A-A2A1-A95E1852F0A3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" name="Legend5" hidden="1">
              <a:extLst>
                <a:ext uri="{FF2B5EF4-FFF2-40B4-BE49-F238E27FC236}">
                  <a16:creationId xmlns:a16="http://schemas.microsoft.com/office/drawing/2014/main" id="{3E269C43-9D1E-BD11-DA03-0204504939AB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1" name="MoonLegend1" hidden="1">
              <a:extLst>
                <a:ext uri="{FF2B5EF4-FFF2-40B4-BE49-F238E27FC236}">
                  <a16:creationId xmlns:a16="http://schemas.microsoft.com/office/drawing/2014/main" id="{C17EA3ED-4530-58AD-5FBC-ECF5128C8FF9}"/>
                </a:ext>
              </a:extLst>
            </p:cNvPr>
            <p:cNvGrpSpPr>
              <a:grpSpLocks noChangeAspect="1"/>
            </p:cNvGrpSpPr>
            <p:nvPr>
              <p:custDataLst>
                <p:tags r:id="rId13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34" name="Oval 33" hidden="1">
                <a:extLst>
                  <a:ext uri="{FF2B5EF4-FFF2-40B4-BE49-F238E27FC236}">
                    <a16:creationId xmlns:a16="http://schemas.microsoft.com/office/drawing/2014/main" id="{7EBB3C8A-BC46-FA24-7561-2DBF2A7D643D}"/>
                  </a:ext>
                </a:extLst>
              </p:cNvPr>
              <p:cNvSpPr/>
              <p:nvPr>
                <p:custDataLst>
                  <p:tags r:id="rId2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Arc 34" hidden="1">
                <a:extLst>
                  <a:ext uri="{FF2B5EF4-FFF2-40B4-BE49-F238E27FC236}">
                    <a16:creationId xmlns:a16="http://schemas.microsoft.com/office/drawing/2014/main" id="{2F239E8A-0556-009E-6653-06612390901E}"/>
                  </a:ext>
                </a:extLst>
              </p:cNvPr>
              <p:cNvSpPr/>
              <p:nvPr>
                <p:custDataLst>
                  <p:tags r:id="rId2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2" name="MoonLegend2" hidden="1">
              <a:extLst>
                <a:ext uri="{FF2B5EF4-FFF2-40B4-BE49-F238E27FC236}">
                  <a16:creationId xmlns:a16="http://schemas.microsoft.com/office/drawing/2014/main" id="{8E21819F-5828-A0D9-0263-9A96EA60B7C6}"/>
                </a:ext>
              </a:extLst>
            </p:cNvPr>
            <p:cNvGrpSpPr>
              <a:grpSpLocks noChangeAspect="1"/>
            </p:cNvGrpSpPr>
            <p:nvPr>
              <p:custDataLst>
                <p:tags r:id="rId14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32" name="Oval 31" hidden="1">
                <a:extLst>
                  <a:ext uri="{FF2B5EF4-FFF2-40B4-BE49-F238E27FC236}">
                    <a16:creationId xmlns:a16="http://schemas.microsoft.com/office/drawing/2014/main" id="{4A677C1B-CBBA-75BE-47C3-6F45F00B0AC6}"/>
                  </a:ext>
                </a:extLst>
              </p:cNvPr>
              <p:cNvSpPr/>
              <p:nvPr>
                <p:custDataLst>
                  <p:tags r:id="rId2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Arc 32" hidden="1">
                <a:extLst>
                  <a:ext uri="{FF2B5EF4-FFF2-40B4-BE49-F238E27FC236}">
                    <a16:creationId xmlns:a16="http://schemas.microsoft.com/office/drawing/2014/main" id="{93ED54A6-64B3-F6E8-6349-2745901AD58C}"/>
                  </a:ext>
                </a:extLst>
              </p:cNvPr>
              <p:cNvSpPr/>
              <p:nvPr>
                <p:custDataLst>
                  <p:tags r:id="rId2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3" name="MoonLegend3" hidden="1">
              <a:extLst>
                <a:ext uri="{FF2B5EF4-FFF2-40B4-BE49-F238E27FC236}">
                  <a16:creationId xmlns:a16="http://schemas.microsoft.com/office/drawing/2014/main" id="{6BBA1B8F-300A-F485-C425-11D8B77D9627}"/>
                </a:ext>
              </a:extLst>
            </p:cNvPr>
            <p:cNvGrpSpPr>
              <a:grpSpLocks noChangeAspect="1"/>
            </p:cNvGrpSpPr>
            <p:nvPr>
              <p:custDataLst>
                <p:tags r:id="rId15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30" name="Oval 29" hidden="1">
                <a:extLst>
                  <a:ext uri="{FF2B5EF4-FFF2-40B4-BE49-F238E27FC236}">
                    <a16:creationId xmlns:a16="http://schemas.microsoft.com/office/drawing/2014/main" id="{DFBA1319-9476-F7F3-7944-FB8A7DA690EB}"/>
                  </a:ext>
                </a:extLst>
              </p:cNvPr>
              <p:cNvSpPr/>
              <p:nvPr>
                <p:custDataLst>
                  <p:tags r:id="rId2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Arc 30" hidden="1">
                <a:extLst>
                  <a:ext uri="{FF2B5EF4-FFF2-40B4-BE49-F238E27FC236}">
                    <a16:creationId xmlns:a16="http://schemas.microsoft.com/office/drawing/2014/main" id="{F9F98FDA-38CA-9C78-4F29-E25AA087CB13}"/>
                  </a:ext>
                </a:extLst>
              </p:cNvPr>
              <p:cNvSpPr/>
              <p:nvPr>
                <p:custDataLst>
                  <p:tags r:id="rId2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4" name="MoonLegend4" hidden="1">
              <a:extLst>
                <a:ext uri="{FF2B5EF4-FFF2-40B4-BE49-F238E27FC236}">
                  <a16:creationId xmlns:a16="http://schemas.microsoft.com/office/drawing/2014/main" id="{A8938950-4A77-E099-0326-DA8339F30901}"/>
                </a:ext>
              </a:extLst>
            </p:cNvPr>
            <p:cNvGrpSpPr>
              <a:grpSpLocks noChangeAspect="1"/>
            </p:cNvGrpSpPr>
            <p:nvPr>
              <p:custDataLst>
                <p:tags r:id="rId16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8" name="Oval 27" hidden="1">
                <a:extLst>
                  <a:ext uri="{FF2B5EF4-FFF2-40B4-BE49-F238E27FC236}">
                    <a16:creationId xmlns:a16="http://schemas.microsoft.com/office/drawing/2014/main" id="{D672E0FD-542B-7A71-FE12-39E513B3B2A8}"/>
                  </a:ext>
                </a:extLst>
              </p:cNvPr>
              <p:cNvSpPr/>
              <p:nvPr>
                <p:custDataLst>
                  <p:tags r:id="rId2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Arc 28" hidden="1">
                <a:extLst>
                  <a:ext uri="{FF2B5EF4-FFF2-40B4-BE49-F238E27FC236}">
                    <a16:creationId xmlns:a16="http://schemas.microsoft.com/office/drawing/2014/main" id="{230E73F1-B02A-4D91-08CC-189B1CA75D5E}"/>
                  </a:ext>
                </a:extLst>
              </p:cNvPr>
              <p:cNvSpPr/>
              <p:nvPr>
                <p:custDataLst>
                  <p:tags r:id="rId2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5" name="MoonLegend5" hidden="1">
              <a:extLst>
                <a:ext uri="{FF2B5EF4-FFF2-40B4-BE49-F238E27FC236}">
                  <a16:creationId xmlns:a16="http://schemas.microsoft.com/office/drawing/2014/main" id="{A8B74F7D-8F11-137F-22E8-DA9F517640E9}"/>
                </a:ext>
              </a:extLst>
            </p:cNvPr>
            <p:cNvGrpSpPr>
              <a:grpSpLocks noChangeAspect="1"/>
            </p:cNvGrpSpPr>
            <p:nvPr>
              <p:custDataLst>
                <p:tags r:id="rId17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6" name="Oval 25" hidden="1">
                <a:extLst>
                  <a:ext uri="{FF2B5EF4-FFF2-40B4-BE49-F238E27FC236}">
                    <a16:creationId xmlns:a16="http://schemas.microsoft.com/office/drawing/2014/main" id="{66C4F520-384F-CFE6-C15F-33336E2CAF4D}"/>
                  </a:ext>
                </a:extLst>
              </p:cNvPr>
              <p:cNvSpPr/>
              <p:nvPr>
                <p:custDataLst>
                  <p:tags r:id="rId1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Arc 26" hidden="1">
                <a:extLst>
                  <a:ext uri="{FF2B5EF4-FFF2-40B4-BE49-F238E27FC236}">
                    <a16:creationId xmlns:a16="http://schemas.microsoft.com/office/drawing/2014/main" id="{219E985E-0F73-16E7-8673-7F5FEE48FF34}"/>
                  </a:ext>
                </a:extLst>
              </p:cNvPr>
              <p:cNvSpPr/>
              <p:nvPr>
                <p:custDataLst>
                  <p:tags r:id="rId1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36" name="LegendBoxes" hidden="1">
            <a:extLst>
              <a:ext uri="{FF2B5EF4-FFF2-40B4-BE49-F238E27FC236}">
                <a16:creationId xmlns:a16="http://schemas.microsoft.com/office/drawing/2014/main" id="{E029FFB6-BE23-70FD-66F7-3557D77EDCB2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37" name="RectangleLegend1" hidden="1">
              <a:extLst>
                <a:ext uri="{FF2B5EF4-FFF2-40B4-BE49-F238E27FC236}">
                  <a16:creationId xmlns:a16="http://schemas.microsoft.com/office/drawing/2014/main" id="{3119720E-1D54-976A-C0C3-65248FE360C4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38" name="RectangleLegend2" hidden="1">
              <a:extLst>
                <a:ext uri="{FF2B5EF4-FFF2-40B4-BE49-F238E27FC236}">
                  <a16:creationId xmlns:a16="http://schemas.microsoft.com/office/drawing/2014/main" id="{708D228D-6C80-A06D-7265-335DA2E39506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39" name="RectangleLegend3" hidden="1">
              <a:extLst>
                <a:ext uri="{FF2B5EF4-FFF2-40B4-BE49-F238E27FC236}">
                  <a16:creationId xmlns:a16="http://schemas.microsoft.com/office/drawing/2014/main" id="{AE8629CD-58AE-890A-BB73-9EC7C5339DBD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0" name="RectangleLegend4" hidden="1">
              <a:extLst>
                <a:ext uri="{FF2B5EF4-FFF2-40B4-BE49-F238E27FC236}">
                  <a16:creationId xmlns:a16="http://schemas.microsoft.com/office/drawing/2014/main" id="{540D13E6-4AAE-DA0C-C29B-E893A05CD654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1" name="RectangleLegend5" hidden="1">
              <a:extLst>
                <a:ext uri="{FF2B5EF4-FFF2-40B4-BE49-F238E27FC236}">
                  <a16:creationId xmlns:a16="http://schemas.microsoft.com/office/drawing/2014/main" id="{D39B5203-6A3D-1128-1CD4-73271EC6E8B3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2" name="Legend1" hidden="1">
              <a:extLst>
                <a:ext uri="{FF2B5EF4-FFF2-40B4-BE49-F238E27FC236}">
                  <a16:creationId xmlns:a16="http://schemas.microsoft.com/office/drawing/2014/main" id="{2E517432-3D51-2C0D-8686-1627B8F84813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3" name="Legend2" hidden="1">
              <a:extLst>
                <a:ext uri="{FF2B5EF4-FFF2-40B4-BE49-F238E27FC236}">
                  <a16:creationId xmlns:a16="http://schemas.microsoft.com/office/drawing/2014/main" id="{32EE6F9E-CCA7-C85B-B5D9-24DE67260980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4" name="Legend3" hidden="1">
              <a:extLst>
                <a:ext uri="{FF2B5EF4-FFF2-40B4-BE49-F238E27FC236}">
                  <a16:creationId xmlns:a16="http://schemas.microsoft.com/office/drawing/2014/main" id="{F0F4AFBC-6774-8CC4-9C50-29142105FC8B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5" name="Legend4" hidden="1">
              <a:extLst>
                <a:ext uri="{FF2B5EF4-FFF2-40B4-BE49-F238E27FC236}">
                  <a16:creationId xmlns:a16="http://schemas.microsoft.com/office/drawing/2014/main" id="{2F8B3DFC-5766-B500-CAFA-A6599F7A26E0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6" name="Legend5" hidden="1">
              <a:extLst>
                <a:ext uri="{FF2B5EF4-FFF2-40B4-BE49-F238E27FC236}">
                  <a16:creationId xmlns:a16="http://schemas.microsoft.com/office/drawing/2014/main" id="{8BEBAA76-6AC3-20AB-4767-EC19CC8C46A8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47" name="Graphic 46">
            <a:extLst>
              <a:ext uri="{FF2B5EF4-FFF2-40B4-BE49-F238E27FC236}">
                <a16:creationId xmlns:a16="http://schemas.microsoft.com/office/drawing/2014/main" id="{83AA9163-C259-FF7E-F334-C8CD3567DD7A}"/>
              </a:ext>
            </a:extLst>
          </p:cNvPr>
          <p:cNvPicPr>
            <a:picLocks noChangeAspect="1"/>
          </p:cNvPicPr>
          <p:nvPr userDrawn="1"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14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rgbClr val="287A38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FB7DAE21-24FF-4A40-865C-CFA4D84280A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9241988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395" imgH="396" progId="TCLayout.ActiveDocument.1">
                  <p:embed/>
                </p:oleObj>
              </mc:Choice>
              <mc:Fallback>
                <p:oleObj name="Diapositive think-cell" r:id="rId7" imgW="395" imgH="396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FB7DAE21-24FF-4A40-865C-CFA4D84280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 hidden="1">
            <a:extLst>
              <a:ext uri="{FF2B5EF4-FFF2-40B4-BE49-F238E27FC236}">
                <a16:creationId xmlns:a16="http://schemas.microsoft.com/office/drawing/2014/main" id="{1F4D0E45-278C-4822-9A4E-9EEF9696077B}"/>
              </a:ext>
            </a:extLst>
          </p:cNvPr>
          <p:cNvSpPr/>
          <p:nvPr userDrawn="1">
            <p:custDataLst>
              <p:tags r:id="rId6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rtl="0"/>
            <a:endParaRPr lang="en-US" sz="2600" b="0" i="0" baseline="0">
              <a:latin typeface="Arial" panose="020B0604020202020204" pitchFamily="34" charset="0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C8D52-4F75-46D8-BA9E-9B06E105D4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2387" y="6486099"/>
            <a:ext cx="374651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algn="r" defTabSz="914400" rtl="0" eaLnBrk="1" latinLnBrk="0" hangingPunct="1">
              <a:defRPr lang="en-US" sz="900" b="1" kern="120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EE14A77-D24D-4D8A-AA7F-5F77370DB092}" type="slidenum">
              <a:rPr lang="en-US" smtClean="0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B9D54-BC16-40D7-BF47-AE6F9AE2FB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4963" y="6486099"/>
            <a:ext cx="9964422" cy="272972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38D"/>
              </a:buClr>
              <a:buSzTx/>
              <a:buFont typeface="Wingdings" panose="05000000000000000000" pitchFamily="2" charset="2"/>
              <a:buNone/>
              <a:tabLst/>
              <a:defRPr lang="en-US" sz="800" kern="120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Footprint</a:t>
            </a:r>
          </a:p>
        </p:txBody>
      </p:sp>
      <p:sp>
        <p:nvSpPr>
          <p:cNvPr id="17" name="Title Placeholder 16">
            <a:extLst>
              <a:ext uri="{FF2B5EF4-FFF2-40B4-BE49-F238E27FC236}">
                <a16:creationId xmlns:a16="http://schemas.microsoft.com/office/drawing/2014/main" id="{DE86C654-2A73-40A4-AC3D-CC27FA6CC2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34962" y="140341"/>
            <a:ext cx="11524529" cy="71387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63485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</p:sldLayoutIdLst>
  <p:hf hdr="0" ftr="0" dt="0"/>
  <p:txStyles>
    <p:titleStyle>
      <a:lvl1pPr marL="0" marR="0" indent="0" algn="l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00338D"/>
        </a:buClr>
        <a:buSzTx/>
        <a:buFont typeface="Wingdings" panose="05000000000000000000" pitchFamily="2" charset="2"/>
        <a:buNone/>
        <a:tabLst/>
        <a:defRPr lang="en-US" sz="2600" kern="1200" dirty="0">
          <a:solidFill>
            <a:schemeClr val="bg1"/>
          </a:solidFill>
          <a:effectLst/>
          <a:latin typeface="+mn-lt"/>
          <a:ea typeface="+mn-ea"/>
          <a:cs typeface="+mn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99">
          <p15:clr>
            <a:srgbClr val="F26B43"/>
          </p15:clr>
        </p15:guide>
        <p15:guide id="2" pos="7469">
          <p15:clr>
            <a:srgbClr val="F26B43"/>
          </p15:clr>
        </p15:guide>
        <p15:guide id="3" pos="211">
          <p15:clr>
            <a:srgbClr val="F26B43"/>
          </p15:clr>
        </p15:guide>
        <p15:guide id="4" orient="horz" pos="3974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380449945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1" imgW="413" imgH="416" progId="TCLayout.ActiveDocument.1">
                  <p:embed/>
                </p:oleObj>
              </mc:Choice>
              <mc:Fallback>
                <p:oleObj name="Diapositive think-cell" r:id="rId31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11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53972" y="6366888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59777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14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70" name="LegendLines" hidden="1">
            <a:extLst>
              <a:ext uri="{FF2B5EF4-FFF2-40B4-BE49-F238E27FC236}">
                <a16:creationId xmlns:a16="http://schemas.microsoft.com/office/drawing/2014/main" id="{F8FD5CF7-0E86-4658-9FC0-EDD0FD97DF3A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171" name="Legend1">
              <a:extLst>
                <a:ext uri="{FF2B5EF4-FFF2-40B4-BE49-F238E27FC236}">
                  <a16:creationId xmlns:a16="http://schemas.microsoft.com/office/drawing/2014/main" id="{51D3CC33-B6AA-4864-9402-9FE74952DC08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2" name="Legend2">
              <a:extLst>
                <a:ext uri="{FF2B5EF4-FFF2-40B4-BE49-F238E27FC236}">
                  <a16:creationId xmlns:a16="http://schemas.microsoft.com/office/drawing/2014/main" id="{4D7A5F84-6737-4831-8703-65F64A501284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3" name="Legend3">
              <a:extLst>
                <a:ext uri="{FF2B5EF4-FFF2-40B4-BE49-F238E27FC236}">
                  <a16:creationId xmlns:a16="http://schemas.microsoft.com/office/drawing/2014/main" id="{C690416E-7C1F-4ABD-94B4-4015B3385676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4" name="LineLegend3">
              <a:extLst>
                <a:ext uri="{FF2B5EF4-FFF2-40B4-BE49-F238E27FC236}">
                  <a16:creationId xmlns:a16="http://schemas.microsoft.com/office/drawing/2014/main" id="{00E6C892-C7F8-46DB-87A7-0EDCFEF7140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5" name="LineLegend2">
              <a:extLst>
                <a:ext uri="{FF2B5EF4-FFF2-40B4-BE49-F238E27FC236}">
                  <a16:creationId xmlns:a16="http://schemas.microsoft.com/office/drawing/2014/main" id="{42F8CABC-FE4A-42A5-AF16-FB15642347C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6" name="LineLegend1">
              <a:extLst>
                <a:ext uri="{FF2B5EF4-FFF2-40B4-BE49-F238E27FC236}">
                  <a16:creationId xmlns:a16="http://schemas.microsoft.com/office/drawing/2014/main" id="{97710849-6719-4649-ABEF-28CDC4B77AB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77" name="LegendMoons" hidden="1">
            <a:extLst>
              <a:ext uri="{FF2B5EF4-FFF2-40B4-BE49-F238E27FC236}">
                <a16:creationId xmlns:a16="http://schemas.microsoft.com/office/drawing/2014/main" id="{6E7F5A4D-3966-4F10-9D9D-A0C7B8011A86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78" name="Legend1">
              <a:extLst>
                <a:ext uri="{FF2B5EF4-FFF2-40B4-BE49-F238E27FC236}">
                  <a16:creationId xmlns:a16="http://schemas.microsoft.com/office/drawing/2014/main" id="{094237A8-9E3C-4C09-A6A1-DE80367F42A5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6" name="Legend2">
              <a:extLst>
                <a:ext uri="{FF2B5EF4-FFF2-40B4-BE49-F238E27FC236}">
                  <a16:creationId xmlns:a16="http://schemas.microsoft.com/office/drawing/2014/main" id="{FAA8889F-BA18-44C0-8CF9-C67728262B9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8" name="Legend3">
              <a:extLst>
                <a:ext uri="{FF2B5EF4-FFF2-40B4-BE49-F238E27FC236}">
                  <a16:creationId xmlns:a16="http://schemas.microsoft.com/office/drawing/2014/main" id="{8AABF2CC-0F2F-4444-BB01-ABFAD09A56C9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9" name="Legend4">
              <a:extLst>
                <a:ext uri="{FF2B5EF4-FFF2-40B4-BE49-F238E27FC236}">
                  <a16:creationId xmlns:a16="http://schemas.microsoft.com/office/drawing/2014/main" id="{24C0C180-7499-4467-801E-C6C172E7F12B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0" name="Legend5">
              <a:extLst>
                <a:ext uri="{FF2B5EF4-FFF2-40B4-BE49-F238E27FC236}">
                  <a16:creationId xmlns:a16="http://schemas.microsoft.com/office/drawing/2014/main" id="{3B5A94F4-BBC6-4C90-91A6-842205BE931F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01" name="MoonLegend1">
              <a:extLst>
                <a:ext uri="{FF2B5EF4-FFF2-40B4-BE49-F238E27FC236}">
                  <a16:creationId xmlns:a16="http://schemas.microsoft.com/office/drawing/2014/main" id="{11462A5B-99F2-471A-981E-874E7D79EC10}"/>
                </a:ext>
              </a:extLst>
            </p:cNvPr>
            <p:cNvGrpSpPr>
              <a:grpSpLocks noChangeAspect="1"/>
            </p:cNvGrpSpPr>
            <p:nvPr>
              <p:custDataLst>
                <p:tags r:id="rId16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9E9C19AF-EED8-4C2F-A9FB-017CD893F499}"/>
                  </a:ext>
                </a:extLst>
              </p:cNvPr>
              <p:cNvSpPr/>
              <p:nvPr>
                <p:custDataLst>
                  <p:tags r:id="rId2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5" name="Arc 214">
                <a:extLst>
                  <a:ext uri="{FF2B5EF4-FFF2-40B4-BE49-F238E27FC236}">
                    <a16:creationId xmlns:a16="http://schemas.microsoft.com/office/drawing/2014/main" id="{6ED87B73-A3DA-43AA-858A-C383FC3E5D41}"/>
                  </a:ext>
                </a:extLst>
              </p:cNvPr>
              <p:cNvSpPr/>
              <p:nvPr>
                <p:custDataLst>
                  <p:tags r:id="rId3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2" name="MoonLegend2">
              <a:extLst>
                <a:ext uri="{FF2B5EF4-FFF2-40B4-BE49-F238E27FC236}">
                  <a16:creationId xmlns:a16="http://schemas.microsoft.com/office/drawing/2014/main" id="{54EDCB78-8D85-4843-831A-072E39B5BA67}"/>
                </a:ext>
              </a:extLst>
            </p:cNvPr>
            <p:cNvGrpSpPr>
              <a:grpSpLocks noChangeAspect="1"/>
            </p:cNvGrpSpPr>
            <p:nvPr>
              <p:custDataLst>
                <p:tags r:id="rId17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id="{3AF39161-AA91-4D77-AD7C-05581A9AC3E3}"/>
                  </a:ext>
                </a:extLst>
              </p:cNvPr>
              <p:cNvSpPr/>
              <p:nvPr>
                <p:custDataLst>
                  <p:tags r:id="rId2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3" name="Arc 212">
                <a:extLst>
                  <a:ext uri="{FF2B5EF4-FFF2-40B4-BE49-F238E27FC236}">
                    <a16:creationId xmlns:a16="http://schemas.microsoft.com/office/drawing/2014/main" id="{B04DB890-8A93-4F69-9773-D0A872DF4A76}"/>
                  </a:ext>
                </a:extLst>
              </p:cNvPr>
              <p:cNvSpPr/>
              <p:nvPr>
                <p:custDataLst>
                  <p:tags r:id="rId2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3" name="MoonLegend3">
              <a:extLst>
                <a:ext uri="{FF2B5EF4-FFF2-40B4-BE49-F238E27FC236}">
                  <a16:creationId xmlns:a16="http://schemas.microsoft.com/office/drawing/2014/main" id="{C59320C5-4C75-47A9-891E-E4D95F1DA1C7}"/>
                </a:ext>
              </a:extLst>
            </p:cNvPr>
            <p:cNvGrpSpPr>
              <a:grpSpLocks noChangeAspect="1"/>
            </p:cNvGrpSpPr>
            <p:nvPr>
              <p:custDataLst>
                <p:tags r:id="rId18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210" name="Oval 209">
                <a:extLst>
                  <a:ext uri="{FF2B5EF4-FFF2-40B4-BE49-F238E27FC236}">
                    <a16:creationId xmlns:a16="http://schemas.microsoft.com/office/drawing/2014/main" id="{8FF49519-7FA5-44B6-A8A0-F92B6A3742E1}"/>
                  </a:ext>
                </a:extLst>
              </p:cNvPr>
              <p:cNvSpPr/>
              <p:nvPr>
                <p:custDataLst>
                  <p:tags r:id="rId2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1" name="Arc 210">
                <a:extLst>
                  <a:ext uri="{FF2B5EF4-FFF2-40B4-BE49-F238E27FC236}">
                    <a16:creationId xmlns:a16="http://schemas.microsoft.com/office/drawing/2014/main" id="{252F5302-E625-4285-9B7D-65455A614224}"/>
                  </a:ext>
                </a:extLst>
              </p:cNvPr>
              <p:cNvSpPr/>
              <p:nvPr>
                <p:custDataLst>
                  <p:tags r:id="rId2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4" name="MoonLegend4">
              <a:extLst>
                <a:ext uri="{FF2B5EF4-FFF2-40B4-BE49-F238E27FC236}">
                  <a16:creationId xmlns:a16="http://schemas.microsoft.com/office/drawing/2014/main" id="{62989DBD-AF96-49EF-B178-3C76556C8220}"/>
                </a:ext>
              </a:extLst>
            </p:cNvPr>
            <p:cNvGrpSpPr>
              <a:grpSpLocks noChangeAspect="1"/>
            </p:cNvGrpSpPr>
            <p:nvPr>
              <p:custDataLst>
                <p:tags r:id="rId19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3B0DEF51-6D03-4283-A281-80CFF752DE05}"/>
                  </a:ext>
                </a:extLst>
              </p:cNvPr>
              <p:cNvSpPr/>
              <p:nvPr>
                <p:custDataLst>
                  <p:tags r:id="rId2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9" name="Arc 208">
                <a:extLst>
                  <a:ext uri="{FF2B5EF4-FFF2-40B4-BE49-F238E27FC236}">
                    <a16:creationId xmlns:a16="http://schemas.microsoft.com/office/drawing/2014/main" id="{3EF4D385-AF83-47F5-9496-A4B9F2FF7379}"/>
                  </a:ext>
                </a:extLst>
              </p:cNvPr>
              <p:cNvSpPr/>
              <p:nvPr>
                <p:custDataLst>
                  <p:tags r:id="rId2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5" name="MoonLegend5">
              <a:extLst>
                <a:ext uri="{FF2B5EF4-FFF2-40B4-BE49-F238E27FC236}">
                  <a16:creationId xmlns:a16="http://schemas.microsoft.com/office/drawing/2014/main" id="{12503F3D-4CD5-41BA-8748-5D3EE2F14904}"/>
                </a:ext>
              </a:extLst>
            </p:cNvPr>
            <p:cNvGrpSpPr>
              <a:grpSpLocks noChangeAspect="1"/>
            </p:cNvGrpSpPr>
            <p:nvPr>
              <p:custDataLst>
                <p:tags r:id="rId20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7D5ABAA5-9B39-4B83-B83E-16D864E865BD}"/>
                  </a:ext>
                </a:extLst>
              </p:cNvPr>
              <p:cNvSpPr/>
              <p:nvPr>
                <p:custDataLst>
                  <p:tags r:id="rId2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7" name="Arc 206">
                <a:extLst>
                  <a:ext uri="{FF2B5EF4-FFF2-40B4-BE49-F238E27FC236}">
                    <a16:creationId xmlns:a16="http://schemas.microsoft.com/office/drawing/2014/main" id="{13A875E3-0D82-4F00-A033-D9B848A13CEB}"/>
                  </a:ext>
                </a:extLst>
              </p:cNvPr>
              <p:cNvSpPr/>
              <p:nvPr>
                <p:custDataLst>
                  <p:tags r:id="rId2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216" name="LegendBoxes" hidden="1">
            <a:extLst>
              <a:ext uri="{FF2B5EF4-FFF2-40B4-BE49-F238E27FC236}">
                <a16:creationId xmlns:a16="http://schemas.microsoft.com/office/drawing/2014/main" id="{A910E38C-091F-4AFD-8CDF-DAD5C46EC08C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217" name="RectangleLegend1">
              <a:extLst>
                <a:ext uri="{FF2B5EF4-FFF2-40B4-BE49-F238E27FC236}">
                  <a16:creationId xmlns:a16="http://schemas.microsoft.com/office/drawing/2014/main" id="{E0F66B1C-05CF-45EE-B2BC-86B6940647DA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8" name="RectangleLegend2">
              <a:extLst>
                <a:ext uri="{FF2B5EF4-FFF2-40B4-BE49-F238E27FC236}">
                  <a16:creationId xmlns:a16="http://schemas.microsoft.com/office/drawing/2014/main" id="{6C71BD3A-C9B9-4936-813C-5F88B47682CC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9" name="RectangleLegend3">
              <a:extLst>
                <a:ext uri="{FF2B5EF4-FFF2-40B4-BE49-F238E27FC236}">
                  <a16:creationId xmlns:a16="http://schemas.microsoft.com/office/drawing/2014/main" id="{9344E61C-1E9C-4CE3-89BE-FD318ECDEA94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0" name="RectangleLegend4">
              <a:extLst>
                <a:ext uri="{FF2B5EF4-FFF2-40B4-BE49-F238E27FC236}">
                  <a16:creationId xmlns:a16="http://schemas.microsoft.com/office/drawing/2014/main" id="{4A26965A-9011-4506-B715-FF793ED2D751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1" name="RectangleLegend5">
              <a:extLst>
                <a:ext uri="{FF2B5EF4-FFF2-40B4-BE49-F238E27FC236}">
                  <a16:creationId xmlns:a16="http://schemas.microsoft.com/office/drawing/2014/main" id="{CA929005-174E-4969-A17D-B3C5AA0342B0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2" name="Legend1">
              <a:extLst>
                <a:ext uri="{FF2B5EF4-FFF2-40B4-BE49-F238E27FC236}">
                  <a16:creationId xmlns:a16="http://schemas.microsoft.com/office/drawing/2014/main" id="{3AEC8574-8B12-4415-9CF0-0B3C58EFE6D0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3" name="Legend2">
              <a:extLst>
                <a:ext uri="{FF2B5EF4-FFF2-40B4-BE49-F238E27FC236}">
                  <a16:creationId xmlns:a16="http://schemas.microsoft.com/office/drawing/2014/main" id="{E2328C88-4D72-4722-B0A5-8EEB827EFBD4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4" name="Legend3">
              <a:extLst>
                <a:ext uri="{FF2B5EF4-FFF2-40B4-BE49-F238E27FC236}">
                  <a16:creationId xmlns:a16="http://schemas.microsoft.com/office/drawing/2014/main" id="{ABE9CD18-76D8-47EA-892E-56FABA9D95A9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5" name="Legend4">
              <a:extLst>
                <a:ext uri="{FF2B5EF4-FFF2-40B4-BE49-F238E27FC236}">
                  <a16:creationId xmlns:a16="http://schemas.microsoft.com/office/drawing/2014/main" id="{77D576E6-F4FD-4955-81B2-05AAF2EBA82F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6" name="Legend5">
              <a:extLst>
                <a:ext uri="{FF2B5EF4-FFF2-40B4-BE49-F238E27FC236}">
                  <a16:creationId xmlns:a16="http://schemas.microsoft.com/office/drawing/2014/main" id="{0C4C4AA8-D22F-4EEC-99E7-4D1A171AC211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148" name="Graphic 147">
            <a:extLst>
              <a:ext uri="{FF2B5EF4-FFF2-40B4-BE49-F238E27FC236}">
                <a16:creationId xmlns:a16="http://schemas.microsoft.com/office/drawing/2014/main" id="{F1226871-27B2-4BBE-B2C2-CC64A1EA5637}"/>
              </a:ext>
            </a:extLst>
          </p:cNvPr>
          <p:cNvPicPr>
            <a:picLocks noChangeAspect="1"/>
          </p:cNvPicPr>
          <p:nvPr userDrawn="1"/>
        </p:nvPicPr>
        <p:blipFill>
          <a:blip r:embed="rId3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153" name="Slide Number">
            <a:extLst>
              <a:ext uri="{FF2B5EF4-FFF2-40B4-BE49-F238E27FC236}">
                <a16:creationId xmlns:a16="http://schemas.microsoft.com/office/drawing/2014/main" id="{FAF54DA1-D61B-426F-9DB6-687B4D965550}"/>
              </a:ext>
            </a:extLst>
          </p:cNvPr>
          <p:cNvSpPr>
            <a:spLocks noChangeArrowheads="1"/>
          </p:cNvSpPr>
          <p:nvPr userDrawn="1">
            <p:custDataLst>
              <p:tags r:id="rId15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428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740B17A4-151A-442A-85BB-61D97FD47CD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2"/>
            </p:custDataLst>
            <p:extLst>
              <p:ext uri="{D42A27DB-BD31-4B8C-83A1-F6EECF244321}">
                <p14:modId xmlns:p14="http://schemas.microsoft.com/office/powerpoint/2010/main" val="41955817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3" imgW="592" imgH="591" progId="TCLayout.ActiveDocument.1">
                  <p:embed/>
                </p:oleObj>
              </mc:Choice>
              <mc:Fallback>
                <p:oleObj name="Diapositive think-cell" r:id="rId43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740B17A4-151A-442A-85BB-61D97FD47CD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FB3399E7-290D-4CE6-AA08-2DA0CF307E1C}"/>
              </a:ext>
            </a:extLst>
          </p:cNvPr>
          <p:cNvSpPr/>
          <p:nvPr userDrawn="1">
            <p:custDataLst>
              <p:tags r:id="rId2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3" name="2. Slide Title">
            <a:extLst>
              <a:ext uri="{FF2B5EF4-FFF2-40B4-BE49-F238E27FC236}">
                <a16:creationId xmlns:a16="http://schemas.microsoft.com/office/drawing/2014/main" id="{7C8D601E-A2E1-4979-AE83-B694B9829662}"/>
              </a:ext>
            </a:extLst>
          </p:cNvPr>
          <p:cNvSpPr>
            <a:spLocks noGrp="1"/>
          </p:cNvSpPr>
          <p:nvPr>
            <p:ph type="title"/>
            <p:custDataLst>
              <p:tags r:id="rId24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5" name="Grid" hidden="1">
            <a:extLst>
              <a:ext uri="{FF2B5EF4-FFF2-40B4-BE49-F238E27FC236}">
                <a16:creationId xmlns:a16="http://schemas.microsoft.com/office/drawing/2014/main" id="{DEFB2FD9-7CD8-4FAE-9553-EBB1883173D8}"/>
              </a:ext>
            </a:extLst>
          </p:cNvPr>
          <p:cNvGrpSpPr/>
          <p:nvPr userDrawn="1">
            <p:custDataLst>
              <p:tags r:id="rId25"/>
            </p:custDataLst>
          </p:nvPr>
        </p:nvGrpSpPr>
        <p:grpSpPr>
          <a:xfrm>
            <a:off x="1524" y="0"/>
            <a:ext cx="12190476" cy="6858000"/>
            <a:chOff x="0" y="0"/>
            <a:chExt cx="12190476" cy="6858000"/>
          </a:xfrm>
        </p:grpSpPr>
        <p:sp>
          <p:nvSpPr>
            <p:cNvPr id="56" name="slide margin">
              <a:extLst>
                <a:ext uri="{FF2B5EF4-FFF2-40B4-BE49-F238E27FC236}">
                  <a16:creationId xmlns:a16="http://schemas.microsoft.com/office/drawing/2014/main" id="{38DD344F-AD20-46A3-A11B-2D82C3344FEC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C7601CF-5E5B-457D-847F-427610DA2FB7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731F3C21-0066-454F-858F-CF8DE7C15746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62C2F96-141D-4584-8AFC-7B03AC967AD5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FFAB406-01C7-4D16-B756-95AABF69356F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AC0947A7-511E-40BC-89AC-7FB57EB8253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E13BF7D-FE79-4AD9-BD1E-86E33F888F0B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39CD20B4-6A15-49A2-A59E-FCCFB641E09C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88C9107F-AE78-4984-826C-0B2406DAF134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934F056F-D81A-4196-9B3A-AE8FD5591CB2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A4C1E84A-C73C-43D4-BA3C-8DBC74530EF8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BE85AE8D-58C3-4AA0-B6F0-E5B277CA7900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C36F9C0-4B83-4C02-9FB8-FE87C7414EE2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33B3485C-D98D-4843-9430-BAB5037871BA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D4711F5E-C124-4817-92AB-CA50490512E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287B4A93-F9FF-464C-9429-7F0508C752D8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F30BD8E3-A9FF-4CAF-AFCE-78BAF967AB1A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68DFD3D7-8227-4BAE-92E3-7A8D1D9D120B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1BDBD63-521E-429E-88F1-146A189AC445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0B0088A-AB05-469E-9D5A-008850E9B532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9BCFA35-14ED-4686-918B-E003CB0183E0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2C9479A-9B75-4DAD-BD6F-ACA06F40053D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E502045-AFEE-46BD-82EF-7FDCA210A972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8331B978-23AB-4D1C-BDEB-D3F9BEDAA2DB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B5C2958A-8756-4F5D-9D2E-8609AF3FE7F3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05E51A7-0B73-4EDC-8853-4C4885C3CD12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A655BB02-C70B-4783-95E3-349A9749DE81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BF414889-E577-40C3-8CDF-DA20200FC4BB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10578B73-0DC8-40FE-8A21-280C0818D286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2A3EAB8C-6F2A-4487-A2BB-0984642F92BD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07D70175-6613-45BC-AF43-015C72F13A7B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9B942F25-6CDB-4981-97B7-D7BDEBE5ADF5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1315AFB-F00B-4517-B2CA-2588A030EFF4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F2EAC9B8-160B-4F7F-8029-F358F771D704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42671AAA-F5BF-4B8E-9B20-12F8E97A3021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23FB4F88-2E32-42AF-931D-73EEE391186B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E4A1769F-CE92-4633-87B1-DDCB8F121456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4B597847-9D21-4E79-A3C1-CD09A72ED17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A4475F4C-A18C-4D1A-BA57-171FB0889ED5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CB668352-A3AB-4B2E-9A58-3447022124C4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7FB43971-E513-473C-A51D-9EE94E61083C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45DF1BF3-81AD-4891-9BB0-2F7A0C9D4E46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00BDB8E3-D6DD-4760-8A19-73C078A70F87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CF12D775-122F-40DE-9D53-9EE07EEAA8F5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AD2CAD56-BA05-4C75-8034-7BE3F452236F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790E0245-1DD4-47DE-874E-81EEEC5BC8F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1CFFCCA0-3335-4A1D-ABE0-05033DB06A2E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F4D72CB9-C1AD-44DE-9701-7AC2B6FF96CE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889B3321-C5E9-4805-BC66-EA0432C4C15B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7ACEEB3E-3F13-47FD-9363-059ECF85CA24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373AB56B-1DBC-4E4B-A722-E8BD0ECD1B41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7406E6C7-24A3-4B83-8726-B30607709EF5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ABF470C1-8F17-46A7-9CF6-68959FCC27C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BDFB440D-CD6D-4896-879A-A739507A9DA0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13BC5EF-1845-45CB-A034-F5C2FECB524D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52206814-DAB9-4959-9312-D81139D2AED1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863072DF-59FF-4A0A-BAA0-5A11E1D2E4E3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8A4BE5F7-9CDA-49D9-BFEC-F2B196770FC3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CC5C0C16-0A28-498B-9C6F-5032271897D0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91131945-8EE6-4545-BF8A-AF353687BEB3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75DD299-052D-4F8E-A9FE-D093F95B0FF2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58EBC29A-6A7B-40D5-897C-5DEEBEE6A4B2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C66B5FDD-F1EC-4F2C-B392-BC178AD8DA90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D93E83BE-872E-48AC-9FFE-A9F5597742DF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D9D1C528-2748-4906-ABB1-D32D60EC43E0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6982271F-16E6-4B46-8B36-C850AA36014C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8A678F6B-D7A6-4C5F-A60A-68F375965733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B1F16AAE-3D56-49D9-B1F8-CF0D668C4625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46BA71-43F2-4516-96BC-46C1F7150D1F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6B2820DA-E0D5-407B-9227-F00335F2855C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A6A61357-206A-4A6B-82AD-45174279B301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6FD4E7D7-1920-4CDF-8C8E-2C8843C3234E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B6B52954-99B2-4CA1-BC58-BC2CE3144C2E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A58B8F17-F2CF-4C8B-9384-4763AEB46266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BF4D57F3-3690-4C8F-9DD3-6514140E8449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F1248E6-58FC-4800-A342-F266640388C0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9B8011EA-A67B-4792-899C-6F30861FB41B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4E187538-C1B6-4AB3-9E92-1CBE573E39EA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F725F436-5B17-4F6D-B174-9FD6324175C9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3DD99996-2943-48E4-B56E-D3F05FDFEC4F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E8B8D663-5E52-4EA2-8D3F-41F6121FAE3C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11F6EC2A-C5C1-4266-92CE-81F84B827556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main body box">
              <a:extLst>
                <a:ext uri="{FF2B5EF4-FFF2-40B4-BE49-F238E27FC236}">
                  <a16:creationId xmlns:a16="http://schemas.microsoft.com/office/drawing/2014/main" id="{B218B8DC-43D2-4BF0-8019-414A6C978B5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F8A6CBCB-2578-43F1-B7A4-69F595E6E013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62E19C48-49CD-490C-82AF-6A807F4A91F8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145" name="4. Footnote" hidden="1">
            <a:extLst>
              <a:ext uri="{FF2B5EF4-FFF2-40B4-BE49-F238E27FC236}">
                <a16:creationId xmlns:a16="http://schemas.microsoft.com/office/drawing/2014/main" id="{56E3DC21-21DB-42FE-8721-1BC0E89F13AE}"/>
              </a:ext>
            </a:extLst>
          </p:cNvPr>
          <p:cNvSpPr txBox="1"/>
          <p:nvPr userDrawn="1">
            <p:custDataLst>
              <p:tags r:id="rId26"/>
            </p:custDataLst>
          </p:nvPr>
        </p:nvSpPr>
        <p:spPr>
          <a:xfrm>
            <a:off x="553972" y="6278400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Footnotes</a:t>
            </a:r>
          </a:p>
        </p:txBody>
      </p:sp>
      <p:sp>
        <p:nvSpPr>
          <p:cNvPr id="176" name="Sticker" hidden="1">
            <a:extLst>
              <a:ext uri="{FF2B5EF4-FFF2-40B4-BE49-F238E27FC236}">
                <a16:creationId xmlns:a16="http://schemas.microsoft.com/office/drawing/2014/main" id="{F05F3D84-B1F2-4969-91DD-7BB0F78A4159}"/>
              </a:ext>
            </a:extLst>
          </p:cNvPr>
          <p:cNvSpPr txBox="1"/>
          <p:nvPr userDrawn="1"/>
        </p:nvSpPr>
        <p:spPr>
          <a:xfrm>
            <a:off x="554736" y="1289273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STICKER</a:t>
            </a:r>
          </a:p>
        </p:txBody>
      </p:sp>
      <p:sp>
        <p:nvSpPr>
          <p:cNvPr id="207" name="ACET" hidden="1">
            <a:extLst>
              <a:ext uri="{FF2B5EF4-FFF2-40B4-BE49-F238E27FC236}">
                <a16:creationId xmlns:a16="http://schemas.microsoft.com/office/drawing/2014/main" id="{9C1AB688-8E46-4BED-871D-3FE073C183F2}"/>
              </a:ext>
            </a:extLst>
          </p:cNvPr>
          <p:cNvSpPr txBox="1"/>
          <p:nvPr userDrawn="1">
            <p:custDataLst>
              <p:tags r:id="rId27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Above Chart Exhibit Title</a:t>
            </a:r>
          </a:p>
          <a:p>
            <a:pPr lvl="0" rtl="0"/>
            <a:r>
              <a:rPr lang="en-US" b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Unit of Measure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A8BC65-10CC-4404-9B17-2797DDA477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3843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6" name="LegendBoxes" hidden="1">
            <a:extLst>
              <a:ext uri="{FF2B5EF4-FFF2-40B4-BE49-F238E27FC236}">
                <a16:creationId xmlns:a16="http://schemas.microsoft.com/office/drawing/2014/main" id="{A142B24E-CE9F-B1EC-0716-02C605A06B0F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554770" y="4322824"/>
            <a:chExt cx="922463" cy="1717282"/>
          </a:xfrm>
        </p:grpSpPr>
        <p:sp>
          <p:nvSpPr>
            <p:cNvPr id="7" name="RectangleLegend1" hidden="1">
              <a:extLst>
                <a:ext uri="{FF2B5EF4-FFF2-40B4-BE49-F238E27FC236}">
                  <a16:creationId xmlns:a16="http://schemas.microsoft.com/office/drawing/2014/main" id="{D78A775F-D72C-375F-D930-CA1D70C7E7E8}"/>
                </a:ext>
              </a:extLst>
            </p:cNvPr>
            <p:cNvSpPr/>
            <p:nvPr/>
          </p:nvSpPr>
          <p:spPr>
            <a:xfrm>
              <a:off x="1055477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RectangleLegend2" hidden="1">
              <a:extLst>
                <a:ext uri="{FF2B5EF4-FFF2-40B4-BE49-F238E27FC236}">
                  <a16:creationId xmlns:a16="http://schemas.microsoft.com/office/drawing/2014/main" id="{C9A55A4F-E48D-C46F-3134-EEA2C4A4B460}"/>
                </a:ext>
              </a:extLst>
            </p:cNvPr>
            <p:cNvSpPr/>
            <p:nvPr/>
          </p:nvSpPr>
          <p:spPr>
            <a:xfrm>
              <a:off x="1055477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RectangleLegend3" hidden="1">
              <a:extLst>
                <a:ext uri="{FF2B5EF4-FFF2-40B4-BE49-F238E27FC236}">
                  <a16:creationId xmlns:a16="http://schemas.microsoft.com/office/drawing/2014/main" id="{2805041C-94D2-7959-7174-B233C8FEF37E}"/>
                </a:ext>
              </a:extLst>
            </p:cNvPr>
            <p:cNvSpPr/>
            <p:nvPr/>
          </p:nvSpPr>
          <p:spPr>
            <a:xfrm>
              <a:off x="1055477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RectangleLegend4" hidden="1">
              <a:extLst>
                <a:ext uri="{FF2B5EF4-FFF2-40B4-BE49-F238E27FC236}">
                  <a16:creationId xmlns:a16="http://schemas.microsoft.com/office/drawing/2014/main" id="{A87D7380-01F0-E6DB-8492-F0E7147A71BD}"/>
                </a:ext>
              </a:extLst>
            </p:cNvPr>
            <p:cNvSpPr/>
            <p:nvPr/>
          </p:nvSpPr>
          <p:spPr>
            <a:xfrm>
              <a:off x="1055477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RectangleLegend5" hidden="1">
              <a:extLst>
                <a:ext uri="{FF2B5EF4-FFF2-40B4-BE49-F238E27FC236}">
                  <a16:creationId xmlns:a16="http://schemas.microsoft.com/office/drawing/2014/main" id="{E26841AF-5927-A9F1-1FA0-170DBA4A6706}"/>
                </a:ext>
              </a:extLst>
            </p:cNvPr>
            <p:cNvSpPr/>
            <p:nvPr/>
          </p:nvSpPr>
          <p:spPr>
            <a:xfrm>
              <a:off x="1055477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Legend1" hidden="1">
              <a:extLst>
                <a:ext uri="{FF2B5EF4-FFF2-40B4-BE49-F238E27FC236}">
                  <a16:creationId xmlns:a16="http://schemas.microsoft.com/office/drawing/2014/main" id="{A915BEF1-4FDB-426D-31D4-31E799F4179A}"/>
                </a:ext>
              </a:extLst>
            </p:cNvPr>
            <p:cNvSpPr txBox="1"/>
            <p:nvPr/>
          </p:nvSpPr>
          <p:spPr>
            <a:xfrm>
              <a:off x="1088091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3" name="Legend2" hidden="1">
              <a:extLst>
                <a:ext uri="{FF2B5EF4-FFF2-40B4-BE49-F238E27FC236}">
                  <a16:creationId xmlns:a16="http://schemas.microsoft.com/office/drawing/2014/main" id="{7A225BA2-CC00-4306-FB48-F80FC1D52BA8}"/>
                </a:ext>
              </a:extLst>
            </p:cNvPr>
            <p:cNvSpPr txBox="1"/>
            <p:nvPr/>
          </p:nvSpPr>
          <p:spPr>
            <a:xfrm>
              <a:off x="1088091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4" name="Legend3" hidden="1">
              <a:extLst>
                <a:ext uri="{FF2B5EF4-FFF2-40B4-BE49-F238E27FC236}">
                  <a16:creationId xmlns:a16="http://schemas.microsoft.com/office/drawing/2014/main" id="{EBC9A764-8DEA-D3E0-481A-00EC1934E408}"/>
                </a:ext>
              </a:extLst>
            </p:cNvPr>
            <p:cNvSpPr txBox="1"/>
            <p:nvPr/>
          </p:nvSpPr>
          <p:spPr>
            <a:xfrm>
              <a:off x="1088091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5" name="Legend4" hidden="1">
              <a:extLst>
                <a:ext uri="{FF2B5EF4-FFF2-40B4-BE49-F238E27FC236}">
                  <a16:creationId xmlns:a16="http://schemas.microsoft.com/office/drawing/2014/main" id="{BEF50B3B-F161-0BBE-901A-455393338F04}"/>
                </a:ext>
              </a:extLst>
            </p:cNvPr>
            <p:cNvSpPr txBox="1"/>
            <p:nvPr/>
          </p:nvSpPr>
          <p:spPr>
            <a:xfrm>
              <a:off x="1088091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6" name="Legend5" hidden="1">
              <a:extLst>
                <a:ext uri="{FF2B5EF4-FFF2-40B4-BE49-F238E27FC236}">
                  <a16:creationId xmlns:a16="http://schemas.microsoft.com/office/drawing/2014/main" id="{580BE4BA-03D8-ABA0-5C35-97E111BC92C5}"/>
                </a:ext>
              </a:extLst>
            </p:cNvPr>
            <p:cNvSpPr txBox="1"/>
            <p:nvPr/>
          </p:nvSpPr>
          <p:spPr>
            <a:xfrm>
              <a:off x="1088091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</p:grpSp>
      <p:grpSp>
        <p:nvGrpSpPr>
          <p:cNvPr id="17" name="LegendLines" hidden="1">
            <a:extLst>
              <a:ext uri="{FF2B5EF4-FFF2-40B4-BE49-F238E27FC236}">
                <a16:creationId xmlns:a16="http://schemas.microsoft.com/office/drawing/2014/main" id="{59A80F9D-9D12-E516-8DB2-2DCE3A9FDB08}"/>
              </a:ext>
            </a:extLst>
          </p:cNvPr>
          <p:cNvGrpSpPr/>
          <p:nvPr userDrawn="1"/>
        </p:nvGrpSpPr>
        <p:grpSpPr>
          <a:xfrm>
            <a:off x="10317304" y="3150831"/>
            <a:ext cx="1319960" cy="958286"/>
            <a:chOff x="10162879" y="3243772"/>
            <a:chExt cx="1319960" cy="958286"/>
          </a:xfrm>
        </p:grpSpPr>
        <p:sp>
          <p:nvSpPr>
            <p:cNvPr id="18" name="Legend1" hidden="1">
              <a:extLst>
                <a:ext uri="{FF2B5EF4-FFF2-40B4-BE49-F238E27FC236}">
                  <a16:creationId xmlns:a16="http://schemas.microsoft.com/office/drawing/2014/main" id="{7EAC0E00-7A20-97C1-F71D-C6A1043C46A1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9" name="Legend2" hidden="1">
              <a:extLst>
                <a:ext uri="{FF2B5EF4-FFF2-40B4-BE49-F238E27FC236}">
                  <a16:creationId xmlns:a16="http://schemas.microsoft.com/office/drawing/2014/main" id="{722E250B-CD77-3C2C-073A-F0A7CFBF6949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20" name="Legend3" hidden="1">
              <a:extLst>
                <a:ext uri="{FF2B5EF4-FFF2-40B4-BE49-F238E27FC236}">
                  <a16:creationId xmlns:a16="http://schemas.microsoft.com/office/drawing/2014/main" id="{91D49979-9EF0-FB00-2DBD-4A3C43599FAE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21" name="LineLegend3" hidden="1">
              <a:extLst>
                <a:ext uri="{FF2B5EF4-FFF2-40B4-BE49-F238E27FC236}">
                  <a16:creationId xmlns:a16="http://schemas.microsoft.com/office/drawing/2014/main" id="{5867D40E-0255-E404-377F-2579FF0F22CC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" name="LineLegend2" hidden="1">
              <a:extLst>
                <a:ext uri="{FF2B5EF4-FFF2-40B4-BE49-F238E27FC236}">
                  <a16:creationId xmlns:a16="http://schemas.microsoft.com/office/drawing/2014/main" id="{FFE14909-E8B6-C070-4ED7-9BD1C3AEE4BB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LineLegend1" hidden="1">
              <a:extLst>
                <a:ext uri="{FF2B5EF4-FFF2-40B4-BE49-F238E27FC236}">
                  <a16:creationId xmlns:a16="http://schemas.microsoft.com/office/drawing/2014/main" id="{9A75D775-95A9-AADC-0FF8-602895901729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LegendMoons" hidden="1">
            <a:extLst>
              <a:ext uri="{FF2B5EF4-FFF2-40B4-BE49-F238E27FC236}">
                <a16:creationId xmlns:a16="http://schemas.microsoft.com/office/drawing/2014/main" id="{8B85A149-E213-98CB-8BDA-8714A92CC1ED}"/>
              </a:ext>
            </a:extLst>
          </p:cNvPr>
          <p:cNvGrpSpPr/>
          <p:nvPr userDrawn="1"/>
        </p:nvGrpSpPr>
        <p:grpSpPr>
          <a:xfrm>
            <a:off x="10684859" y="1146588"/>
            <a:ext cx="948949" cy="1731859"/>
            <a:chOff x="7716535" y="2630582"/>
            <a:chExt cx="948949" cy="1731859"/>
          </a:xfrm>
        </p:grpSpPr>
        <p:sp>
          <p:nvSpPr>
            <p:cNvPr id="25" name="Legend1" hidden="1">
              <a:extLst>
                <a:ext uri="{FF2B5EF4-FFF2-40B4-BE49-F238E27FC236}">
                  <a16:creationId xmlns:a16="http://schemas.microsoft.com/office/drawing/2014/main" id="{AA228383-1E53-E181-6B8F-FAA2548255ED}"/>
                </a:ext>
              </a:extLst>
            </p:cNvPr>
            <p:cNvSpPr txBox="1"/>
            <p:nvPr/>
          </p:nvSpPr>
          <p:spPr>
            <a:xfrm>
              <a:off x="8069167" y="26379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26" name="Legend2" hidden="1">
              <a:extLst>
                <a:ext uri="{FF2B5EF4-FFF2-40B4-BE49-F238E27FC236}">
                  <a16:creationId xmlns:a16="http://schemas.microsoft.com/office/drawing/2014/main" id="{26809642-F605-1B56-F9D2-5FB418380777}"/>
                </a:ext>
              </a:extLst>
            </p:cNvPr>
            <p:cNvSpPr txBox="1"/>
            <p:nvPr/>
          </p:nvSpPr>
          <p:spPr>
            <a:xfrm>
              <a:off x="8069167" y="301340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27" name="Legend3" hidden="1">
              <a:extLst>
                <a:ext uri="{FF2B5EF4-FFF2-40B4-BE49-F238E27FC236}">
                  <a16:creationId xmlns:a16="http://schemas.microsoft.com/office/drawing/2014/main" id="{FF1138E0-C18D-0901-DD3F-061A27FACA04}"/>
                </a:ext>
              </a:extLst>
            </p:cNvPr>
            <p:cNvSpPr txBox="1"/>
            <p:nvPr/>
          </p:nvSpPr>
          <p:spPr>
            <a:xfrm>
              <a:off x="8069167" y="3388859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28" name="Legend4" hidden="1">
              <a:extLst>
                <a:ext uri="{FF2B5EF4-FFF2-40B4-BE49-F238E27FC236}">
                  <a16:creationId xmlns:a16="http://schemas.microsoft.com/office/drawing/2014/main" id="{430E3CBB-CAEE-EBD7-FD84-DDD72A7EC9D7}"/>
                </a:ext>
              </a:extLst>
            </p:cNvPr>
            <p:cNvSpPr txBox="1"/>
            <p:nvPr/>
          </p:nvSpPr>
          <p:spPr>
            <a:xfrm>
              <a:off x="8069167" y="3764318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29" name="Legend5" hidden="1">
              <a:extLst>
                <a:ext uri="{FF2B5EF4-FFF2-40B4-BE49-F238E27FC236}">
                  <a16:creationId xmlns:a16="http://schemas.microsoft.com/office/drawing/2014/main" id="{8F0A291C-2118-57EB-AE9E-3D56FE438BE1}"/>
                </a:ext>
              </a:extLst>
            </p:cNvPr>
            <p:cNvSpPr txBox="1"/>
            <p:nvPr/>
          </p:nvSpPr>
          <p:spPr>
            <a:xfrm>
              <a:off x="8069167" y="4139779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grpSp>
          <p:nvGrpSpPr>
            <p:cNvPr id="30" name="MoonLegend1" hidden="1">
              <a:extLst>
                <a:ext uri="{FF2B5EF4-FFF2-40B4-BE49-F238E27FC236}">
                  <a16:creationId xmlns:a16="http://schemas.microsoft.com/office/drawing/2014/main" id="{13FDA67C-71DC-7926-E4F0-8A358521A2B4}"/>
                </a:ext>
              </a:extLst>
            </p:cNvPr>
            <p:cNvGrpSpPr>
              <a:grpSpLocks noChangeAspect="1"/>
            </p:cNvGrpSpPr>
            <p:nvPr>
              <p:custDataLst>
                <p:tags r:id="rId28"/>
              </p:custDataLst>
            </p:nvPr>
          </p:nvGrpSpPr>
          <p:grpSpPr>
            <a:xfrm>
              <a:off x="7716535" y="2630582"/>
              <a:ext cx="228600" cy="228600"/>
              <a:chOff x="762000" y="1270000"/>
              <a:chExt cx="254000" cy="254000"/>
            </a:xfrm>
          </p:grpSpPr>
          <p:sp>
            <p:nvSpPr>
              <p:cNvPr id="43" name="Oval 42" hidden="1">
                <a:extLst>
                  <a:ext uri="{FF2B5EF4-FFF2-40B4-BE49-F238E27FC236}">
                    <a16:creationId xmlns:a16="http://schemas.microsoft.com/office/drawing/2014/main" id="{BEEBFD88-33F9-F39A-CE3D-58589DCE4F20}"/>
                  </a:ext>
                </a:extLst>
              </p:cNvPr>
              <p:cNvSpPr/>
              <p:nvPr>
                <p:custDataLst>
                  <p:tags r:id="rId4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rc 43" hidden="1">
                <a:extLst>
                  <a:ext uri="{FF2B5EF4-FFF2-40B4-BE49-F238E27FC236}">
                    <a16:creationId xmlns:a16="http://schemas.microsoft.com/office/drawing/2014/main" id="{CA742F08-C964-827F-6E13-6271339F0967}"/>
                  </a:ext>
                </a:extLst>
              </p:cNvPr>
              <p:cNvSpPr/>
              <p:nvPr>
                <p:custDataLst>
                  <p:tags r:id="rId4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MoonLegend2" hidden="1">
              <a:extLst>
                <a:ext uri="{FF2B5EF4-FFF2-40B4-BE49-F238E27FC236}">
                  <a16:creationId xmlns:a16="http://schemas.microsoft.com/office/drawing/2014/main" id="{9F109D59-5744-ABB5-BFC0-2ACC3E1CD634}"/>
                </a:ext>
              </a:extLst>
            </p:cNvPr>
            <p:cNvGrpSpPr>
              <a:grpSpLocks noChangeAspect="1"/>
            </p:cNvGrpSpPr>
            <p:nvPr>
              <p:custDataLst>
                <p:tags r:id="rId29"/>
              </p:custDataLst>
            </p:nvPr>
          </p:nvGrpSpPr>
          <p:grpSpPr>
            <a:xfrm>
              <a:off x="7716535" y="3006395"/>
              <a:ext cx="228600" cy="228600"/>
              <a:chOff x="762000" y="1270000"/>
              <a:chExt cx="254000" cy="254000"/>
            </a:xfrm>
          </p:grpSpPr>
          <p:sp>
            <p:nvSpPr>
              <p:cNvPr id="41" name="Oval 40" hidden="1">
                <a:extLst>
                  <a:ext uri="{FF2B5EF4-FFF2-40B4-BE49-F238E27FC236}">
                    <a16:creationId xmlns:a16="http://schemas.microsoft.com/office/drawing/2014/main" id="{CD42D653-E3C9-FDA4-F481-5078876D318C}"/>
                  </a:ext>
                </a:extLst>
              </p:cNvPr>
              <p:cNvSpPr/>
              <p:nvPr>
                <p:custDataLst>
                  <p:tags r:id="rId3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42" name="Arc 41" hidden="1">
                <a:extLst>
                  <a:ext uri="{FF2B5EF4-FFF2-40B4-BE49-F238E27FC236}">
                    <a16:creationId xmlns:a16="http://schemas.microsoft.com/office/drawing/2014/main" id="{01304997-19ED-ADE2-A089-99526179CC97}"/>
                  </a:ext>
                </a:extLst>
              </p:cNvPr>
              <p:cNvSpPr/>
              <p:nvPr>
                <p:custDataLst>
                  <p:tags r:id="rId4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2" name="MoonLegend3" hidden="1">
              <a:extLst>
                <a:ext uri="{FF2B5EF4-FFF2-40B4-BE49-F238E27FC236}">
                  <a16:creationId xmlns:a16="http://schemas.microsoft.com/office/drawing/2014/main" id="{C420443E-0D82-71E8-375F-989108DC2565}"/>
                </a:ext>
              </a:extLst>
            </p:cNvPr>
            <p:cNvGrpSpPr>
              <a:grpSpLocks noChangeAspect="1"/>
            </p:cNvGrpSpPr>
            <p:nvPr>
              <p:custDataLst>
                <p:tags r:id="rId30"/>
              </p:custDataLst>
            </p:nvPr>
          </p:nvGrpSpPr>
          <p:grpSpPr>
            <a:xfrm>
              <a:off x="7716535" y="3382210"/>
              <a:ext cx="228600" cy="228600"/>
              <a:chOff x="762000" y="1270000"/>
              <a:chExt cx="254000" cy="254000"/>
            </a:xfrm>
          </p:grpSpPr>
          <p:sp>
            <p:nvSpPr>
              <p:cNvPr id="39" name="Oval 38" hidden="1">
                <a:extLst>
                  <a:ext uri="{FF2B5EF4-FFF2-40B4-BE49-F238E27FC236}">
                    <a16:creationId xmlns:a16="http://schemas.microsoft.com/office/drawing/2014/main" id="{093F512A-C4C3-5D54-875F-94A74D3E26B8}"/>
                  </a:ext>
                </a:extLst>
              </p:cNvPr>
              <p:cNvSpPr/>
              <p:nvPr>
                <p:custDataLst>
                  <p:tags r:id="rId3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40" name="Arc 39" hidden="1">
                <a:extLst>
                  <a:ext uri="{FF2B5EF4-FFF2-40B4-BE49-F238E27FC236}">
                    <a16:creationId xmlns:a16="http://schemas.microsoft.com/office/drawing/2014/main" id="{383A33B7-DDDB-02E3-0807-B62B0DD13836}"/>
                  </a:ext>
                </a:extLst>
              </p:cNvPr>
              <p:cNvSpPr/>
              <p:nvPr>
                <p:custDataLst>
                  <p:tags r:id="rId3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MoonLegend4" hidden="1">
              <a:extLst>
                <a:ext uri="{FF2B5EF4-FFF2-40B4-BE49-F238E27FC236}">
                  <a16:creationId xmlns:a16="http://schemas.microsoft.com/office/drawing/2014/main" id="{A4407043-142F-6BC5-0266-D502473C1179}"/>
                </a:ext>
              </a:extLst>
            </p:cNvPr>
            <p:cNvGrpSpPr>
              <a:grpSpLocks noChangeAspect="1"/>
            </p:cNvGrpSpPr>
            <p:nvPr>
              <p:custDataLst>
                <p:tags r:id="rId31"/>
              </p:custDataLst>
            </p:nvPr>
          </p:nvGrpSpPr>
          <p:grpSpPr>
            <a:xfrm>
              <a:off x="7716535" y="3758025"/>
              <a:ext cx="228600" cy="228600"/>
              <a:chOff x="762000" y="1270000"/>
              <a:chExt cx="254000" cy="254000"/>
            </a:xfrm>
          </p:grpSpPr>
          <p:sp>
            <p:nvSpPr>
              <p:cNvPr id="37" name="Oval 36" hidden="1">
                <a:extLst>
                  <a:ext uri="{FF2B5EF4-FFF2-40B4-BE49-F238E27FC236}">
                    <a16:creationId xmlns:a16="http://schemas.microsoft.com/office/drawing/2014/main" id="{B9CF7F6E-1122-4D14-EFE5-4DEEC9F56F7C}"/>
                  </a:ext>
                </a:extLst>
              </p:cNvPr>
              <p:cNvSpPr/>
              <p:nvPr>
                <p:custDataLst>
                  <p:tags r:id="rId3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8" name="Arc 37" hidden="1">
                <a:extLst>
                  <a:ext uri="{FF2B5EF4-FFF2-40B4-BE49-F238E27FC236}">
                    <a16:creationId xmlns:a16="http://schemas.microsoft.com/office/drawing/2014/main" id="{D4434CCA-299F-465C-4DEB-B03C46292577}"/>
                  </a:ext>
                </a:extLst>
              </p:cNvPr>
              <p:cNvSpPr/>
              <p:nvPr>
                <p:custDataLst>
                  <p:tags r:id="rId3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4" name="MoonLegend5" hidden="1">
              <a:extLst>
                <a:ext uri="{FF2B5EF4-FFF2-40B4-BE49-F238E27FC236}">
                  <a16:creationId xmlns:a16="http://schemas.microsoft.com/office/drawing/2014/main" id="{C94D2159-9BB9-A64E-F8CF-E22C7300E53D}"/>
                </a:ext>
              </a:extLst>
            </p:cNvPr>
            <p:cNvGrpSpPr>
              <a:grpSpLocks noChangeAspect="1"/>
            </p:cNvGrpSpPr>
            <p:nvPr>
              <p:custDataLst>
                <p:tags r:id="rId32"/>
              </p:custDataLst>
            </p:nvPr>
          </p:nvGrpSpPr>
          <p:grpSpPr>
            <a:xfrm>
              <a:off x="7716535" y="4133841"/>
              <a:ext cx="228600" cy="228600"/>
              <a:chOff x="762000" y="1270000"/>
              <a:chExt cx="254000" cy="254000"/>
            </a:xfrm>
          </p:grpSpPr>
          <p:sp>
            <p:nvSpPr>
              <p:cNvPr id="35" name="Oval 34" hidden="1">
                <a:extLst>
                  <a:ext uri="{FF2B5EF4-FFF2-40B4-BE49-F238E27FC236}">
                    <a16:creationId xmlns:a16="http://schemas.microsoft.com/office/drawing/2014/main" id="{CCEF90EE-F218-0A79-BF77-58D195A17816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rc 35" hidden="1">
                <a:extLst>
                  <a:ext uri="{FF2B5EF4-FFF2-40B4-BE49-F238E27FC236}">
                    <a16:creationId xmlns:a16="http://schemas.microsoft.com/office/drawing/2014/main" id="{E437A82B-EA74-A5AC-B1C7-1F15EFA7EE58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C5F92EA2-4526-842C-F064-BE5C517FCE9D}"/>
              </a:ext>
            </a:extLst>
          </p:cNvPr>
          <p:cNvPicPr>
            <a:picLocks noChangeAspect="1"/>
          </p:cNvPicPr>
          <p:nvPr userDrawn="1"/>
        </p:nvPicPr>
        <p:blipFill>
          <a:blip r:embed="rId4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59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  <p:sldLayoutId id="2147483720" r:id="rId19"/>
    <p:sldLayoutId id="2147483721" r:id="rId20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  <a:sym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0"/>
            </p:custDataLst>
            <p:extLst>
              <p:ext uri="{D42A27DB-BD31-4B8C-83A1-F6EECF244321}">
                <p14:modId xmlns:p14="http://schemas.microsoft.com/office/powerpoint/2010/main" val="7160721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1" imgW="413" imgH="416" progId="TCLayout.ActiveDocument.1">
                  <p:embed/>
                </p:oleObj>
              </mc:Choice>
              <mc:Fallback>
                <p:oleObj name="Diapositive think-cell" r:id="rId41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22"/>
            </p:custDataLst>
          </p:nvPr>
        </p:nvSpPr>
        <p:spPr>
          <a:xfrm>
            <a:off x="553972" y="6366888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23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59777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24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70" name="LegendLines" hidden="1">
            <a:extLst>
              <a:ext uri="{FF2B5EF4-FFF2-40B4-BE49-F238E27FC236}">
                <a16:creationId xmlns:a16="http://schemas.microsoft.com/office/drawing/2014/main" id="{F8FD5CF7-0E86-4658-9FC0-EDD0FD97DF3A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171" name="Legend1">
              <a:extLst>
                <a:ext uri="{FF2B5EF4-FFF2-40B4-BE49-F238E27FC236}">
                  <a16:creationId xmlns:a16="http://schemas.microsoft.com/office/drawing/2014/main" id="{51D3CC33-B6AA-4864-9402-9FE74952DC08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2" name="Legend2">
              <a:extLst>
                <a:ext uri="{FF2B5EF4-FFF2-40B4-BE49-F238E27FC236}">
                  <a16:creationId xmlns:a16="http://schemas.microsoft.com/office/drawing/2014/main" id="{4D7A5F84-6737-4831-8703-65F64A501284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3" name="Legend3">
              <a:extLst>
                <a:ext uri="{FF2B5EF4-FFF2-40B4-BE49-F238E27FC236}">
                  <a16:creationId xmlns:a16="http://schemas.microsoft.com/office/drawing/2014/main" id="{C690416E-7C1F-4ABD-94B4-4015B3385676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4" name="LineLegend3">
              <a:extLst>
                <a:ext uri="{FF2B5EF4-FFF2-40B4-BE49-F238E27FC236}">
                  <a16:creationId xmlns:a16="http://schemas.microsoft.com/office/drawing/2014/main" id="{00E6C892-C7F8-46DB-87A7-0EDCFEF7140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5" name="LineLegend2">
              <a:extLst>
                <a:ext uri="{FF2B5EF4-FFF2-40B4-BE49-F238E27FC236}">
                  <a16:creationId xmlns:a16="http://schemas.microsoft.com/office/drawing/2014/main" id="{42F8CABC-FE4A-42A5-AF16-FB15642347C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6" name="LineLegend1">
              <a:extLst>
                <a:ext uri="{FF2B5EF4-FFF2-40B4-BE49-F238E27FC236}">
                  <a16:creationId xmlns:a16="http://schemas.microsoft.com/office/drawing/2014/main" id="{97710849-6719-4649-ABEF-28CDC4B77AB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77" name="LegendMoons" hidden="1">
            <a:extLst>
              <a:ext uri="{FF2B5EF4-FFF2-40B4-BE49-F238E27FC236}">
                <a16:creationId xmlns:a16="http://schemas.microsoft.com/office/drawing/2014/main" id="{6E7F5A4D-3966-4F10-9D9D-A0C7B8011A86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78" name="Legend1">
              <a:extLst>
                <a:ext uri="{FF2B5EF4-FFF2-40B4-BE49-F238E27FC236}">
                  <a16:creationId xmlns:a16="http://schemas.microsoft.com/office/drawing/2014/main" id="{094237A8-9E3C-4C09-A6A1-DE80367F42A5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6" name="Legend2">
              <a:extLst>
                <a:ext uri="{FF2B5EF4-FFF2-40B4-BE49-F238E27FC236}">
                  <a16:creationId xmlns:a16="http://schemas.microsoft.com/office/drawing/2014/main" id="{FAA8889F-BA18-44C0-8CF9-C67728262B9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8" name="Legend3">
              <a:extLst>
                <a:ext uri="{FF2B5EF4-FFF2-40B4-BE49-F238E27FC236}">
                  <a16:creationId xmlns:a16="http://schemas.microsoft.com/office/drawing/2014/main" id="{8AABF2CC-0F2F-4444-BB01-ABFAD09A56C9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9" name="Legend4">
              <a:extLst>
                <a:ext uri="{FF2B5EF4-FFF2-40B4-BE49-F238E27FC236}">
                  <a16:creationId xmlns:a16="http://schemas.microsoft.com/office/drawing/2014/main" id="{24C0C180-7499-4467-801E-C6C172E7F12B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0" name="Legend5">
              <a:extLst>
                <a:ext uri="{FF2B5EF4-FFF2-40B4-BE49-F238E27FC236}">
                  <a16:creationId xmlns:a16="http://schemas.microsoft.com/office/drawing/2014/main" id="{3B5A94F4-BBC6-4C90-91A6-842205BE931F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01" name="MoonLegend1">
              <a:extLst>
                <a:ext uri="{FF2B5EF4-FFF2-40B4-BE49-F238E27FC236}">
                  <a16:creationId xmlns:a16="http://schemas.microsoft.com/office/drawing/2014/main" id="{11462A5B-99F2-471A-981E-874E7D79EC10}"/>
                </a:ext>
              </a:extLst>
            </p:cNvPr>
            <p:cNvGrpSpPr>
              <a:grpSpLocks noChangeAspect="1"/>
            </p:cNvGrpSpPr>
            <p:nvPr>
              <p:custDataLst>
                <p:tags r:id="rId26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9E9C19AF-EED8-4C2F-A9FB-017CD893F499}"/>
                  </a:ext>
                </a:extLst>
              </p:cNvPr>
              <p:cNvSpPr/>
              <p:nvPr>
                <p:custDataLst>
                  <p:tags r:id="rId3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5" name="Arc 214">
                <a:extLst>
                  <a:ext uri="{FF2B5EF4-FFF2-40B4-BE49-F238E27FC236}">
                    <a16:creationId xmlns:a16="http://schemas.microsoft.com/office/drawing/2014/main" id="{6ED87B73-A3DA-43AA-858A-C383FC3E5D41}"/>
                  </a:ext>
                </a:extLst>
              </p:cNvPr>
              <p:cNvSpPr/>
              <p:nvPr>
                <p:custDataLst>
                  <p:tags r:id="rId4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2" name="MoonLegend2">
              <a:extLst>
                <a:ext uri="{FF2B5EF4-FFF2-40B4-BE49-F238E27FC236}">
                  <a16:creationId xmlns:a16="http://schemas.microsoft.com/office/drawing/2014/main" id="{54EDCB78-8D85-4843-831A-072E39B5BA67}"/>
                </a:ext>
              </a:extLst>
            </p:cNvPr>
            <p:cNvGrpSpPr>
              <a:grpSpLocks noChangeAspect="1"/>
            </p:cNvGrpSpPr>
            <p:nvPr>
              <p:custDataLst>
                <p:tags r:id="rId27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id="{3AF39161-AA91-4D77-AD7C-05581A9AC3E3}"/>
                  </a:ext>
                </a:extLst>
              </p:cNvPr>
              <p:cNvSpPr/>
              <p:nvPr>
                <p:custDataLst>
                  <p:tags r:id="rId3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3" name="Arc 212">
                <a:extLst>
                  <a:ext uri="{FF2B5EF4-FFF2-40B4-BE49-F238E27FC236}">
                    <a16:creationId xmlns:a16="http://schemas.microsoft.com/office/drawing/2014/main" id="{B04DB890-8A93-4F69-9773-D0A872DF4A76}"/>
                  </a:ext>
                </a:extLst>
              </p:cNvPr>
              <p:cNvSpPr/>
              <p:nvPr>
                <p:custDataLst>
                  <p:tags r:id="rId3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3" name="MoonLegend3">
              <a:extLst>
                <a:ext uri="{FF2B5EF4-FFF2-40B4-BE49-F238E27FC236}">
                  <a16:creationId xmlns:a16="http://schemas.microsoft.com/office/drawing/2014/main" id="{C59320C5-4C75-47A9-891E-E4D95F1DA1C7}"/>
                </a:ext>
              </a:extLst>
            </p:cNvPr>
            <p:cNvGrpSpPr>
              <a:grpSpLocks noChangeAspect="1"/>
            </p:cNvGrpSpPr>
            <p:nvPr>
              <p:custDataLst>
                <p:tags r:id="rId28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210" name="Oval 209">
                <a:extLst>
                  <a:ext uri="{FF2B5EF4-FFF2-40B4-BE49-F238E27FC236}">
                    <a16:creationId xmlns:a16="http://schemas.microsoft.com/office/drawing/2014/main" id="{8FF49519-7FA5-44B6-A8A0-F92B6A3742E1}"/>
                  </a:ext>
                </a:extLst>
              </p:cNvPr>
              <p:cNvSpPr/>
              <p:nvPr>
                <p:custDataLst>
                  <p:tags r:id="rId3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1" name="Arc 210">
                <a:extLst>
                  <a:ext uri="{FF2B5EF4-FFF2-40B4-BE49-F238E27FC236}">
                    <a16:creationId xmlns:a16="http://schemas.microsoft.com/office/drawing/2014/main" id="{252F5302-E625-4285-9B7D-65455A614224}"/>
                  </a:ext>
                </a:extLst>
              </p:cNvPr>
              <p:cNvSpPr/>
              <p:nvPr>
                <p:custDataLst>
                  <p:tags r:id="rId3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4" name="MoonLegend4">
              <a:extLst>
                <a:ext uri="{FF2B5EF4-FFF2-40B4-BE49-F238E27FC236}">
                  <a16:creationId xmlns:a16="http://schemas.microsoft.com/office/drawing/2014/main" id="{62989DBD-AF96-49EF-B178-3C76556C8220}"/>
                </a:ext>
              </a:extLst>
            </p:cNvPr>
            <p:cNvGrpSpPr>
              <a:grpSpLocks noChangeAspect="1"/>
            </p:cNvGrpSpPr>
            <p:nvPr>
              <p:custDataLst>
                <p:tags r:id="rId29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3B0DEF51-6D03-4283-A281-80CFF752DE05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9" name="Arc 208">
                <a:extLst>
                  <a:ext uri="{FF2B5EF4-FFF2-40B4-BE49-F238E27FC236}">
                    <a16:creationId xmlns:a16="http://schemas.microsoft.com/office/drawing/2014/main" id="{3EF4D385-AF83-47F5-9496-A4B9F2FF7379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5" name="MoonLegend5">
              <a:extLst>
                <a:ext uri="{FF2B5EF4-FFF2-40B4-BE49-F238E27FC236}">
                  <a16:creationId xmlns:a16="http://schemas.microsoft.com/office/drawing/2014/main" id="{12503F3D-4CD5-41BA-8748-5D3EE2F14904}"/>
                </a:ext>
              </a:extLst>
            </p:cNvPr>
            <p:cNvGrpSpPr>
              <a:grpSpLocks noChangeAspect="1"/>
            </p:cNvGrpSpPr>
            <p:nvPr>
              <p:custDataLst>
                <p:tags r:id="rId30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7D5ABAA5-9B39-4B83-B83E-16D864E865BD}"/>
                  </a:ext>
                </a:extLst>
              </p:cNvPr>
              <p:cNvSpPr/>
              <p:nvPr>
                <p:custDataLst>
                  <p:tags r:id="rId3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7" name="Arc 206">
                <a:extLst>
                  <a:ext uri="{FF2B5EF4-FFF2-40B4-BE49-F238E27FC236}">
                    <a16:creationId xmlns:a16="http://schemas.microsoft.com/office/drawing/2014/main" id="{13A875E3-0D82-4F00-A033-D9B848A13CEB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216" name="LegendBoxes" hidden="1">
            <a:extLst>
              <a:ext uri="{FF2B5EF4-FFF2-40B4-BE49-F238E27FC236}">
                <a16:creationId xmlns:a16="http://schemas.microsoft.com/office/drawing/2014/main" id="{A910E38C-091F-4AFD-8CDF-DAD5C46EC08C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217" name="RectangleLegend1">
              <a:extLst>
                <a:ext uri="{FF2B5EF4-FFF2-40B4-BE49-F238E27FC236}">
                  <a16:creationId xmlns:a16="http://schemas.microsoft.com/office/drawing/2014/main" id="{E0F66B1C-05CF-45EE-B2BC-86B6940647DA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8" name="RectangleLegend2">
              <a:extLst>
                <a:ext uri="{FF2B5EF4-FFF2-40B4-BE49-F238E27FC236}">
                  <a16:creationId xmlns:a16="http://schemas.microsoft.com/office/drawing/2014/main" id="{6C71BD3A-C9B9-4936-813C-5F88B47682CC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9" name="RectangleLegend3">
              <a:extLst>
                <a:ext uri="{FF2B5EF4-FFF2-40B4-BE49-F238E27FC236}">
                  <a16:creationId xmlns:a16="http://schemas.microsoft.com/office/drawing/2014/main" id="{9344E61C-1E9C-4CE3-89BE-FD318ECDEA94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0" name="RectangleLegend4">
              <a:extLst>
                <a:ext uri="{FF2B5EF4-FFF2-40B4-BE49-F238E27FC236}">
                  <a16:creationId xmlns:a16="http://schemas.microsoft.com/office/drawing/2014/main" id="{4A26965A-9011-4506-B715-FF793ED2D751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1" name="RectangleLegend5">
              <a:extLst>
                <a:ext uri="{FF2B5EF4-FFF2-40B4-BE49-F238E27FC236}">
                  <a16:creationId xmlns:a16="http://schemas.microsoft.com/office/drawing/2014/main" id="{CA929005-174E-4969-A17D-B3C5AA0342B0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2" name="Legend1">
              <a:extLst>
                <a:ext uri="{FF2B5EF4-FFF2-40B4-BE49-F238E27FC236}">
                  <a16:creationId xmlns:a16="http://schemas.microsoft.com/office/drawing/2014/main" id="{3AEC8574-8B12-4415-9CF0-0B3C58EFE6D0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3" name="Legend2">
              <a:extLst>
                <a:ext uri="{FF2B5EF4-FFF2-40B4-BE49-F238E27FC236}">
                  <a16:creationId xmlns:a16="http://schemas.microsoft.com/office/drawing/2014/main" id="{E2328C88-4D72-4722-B0A5-8EEB827EFBD4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4" name="Legend3">
              <a:extLst>
                <a:ext uri="{FF2B5EF4-FFF2-40B4-BE49-F238E27FC236}">
                  <a16:creationId xmlns:a16="http://schemas.microsoft.com/office/drawing/2014/main" id="{ABE9CD18-76D8-47EA-892E-56FABA9D95A9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5" name="Legend4">
              <a:extLst>
                <a:ext uri="{FF2B5EF4-FFF2-40B4-BE49-F238E27FC236}">
                  <a16:creationId xmlns:a16="http://schemas.microsoft.com/office/drawing/2014/main" id="{77D576E6-F4FD-4955-81B2-05AAF2EBA82F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6" name="Legend5">
              <a:extLst>
                <a:ext uri="{FF2B5EF4-FFF2-40B4-BE49-F238E27FC236}">
                  <a16:creationId xmlns:a16="http://schemas.microsoft.com/office/drawing/2014/main" id="{0C4C4AA8-D22F-4EEC-99E7-4D1A171AC211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sp>
        <p:nvSpPr>
          <p:cNvPr id="6" name="Slide Number">
            <a:extLst>
              <a:ext uri="{FF2B5EF4-FFF2-40B4-BE49-F238E27FC236}">
                <a16:creationId xmlns:a16="http://schemas.microsoft.com/office/drawing/2014/main" id="{7C52EC9B-5066-097E-BEF0-756E14BF58AF}"/>
              </a:ext>
            </a:extLst>
          </p:cNvPr>
          <p:cNvSpPr>
            <a:spLocks noChangeArrowheads="1"/>
          </p:cNvSpPr>
          <p:nvPr userDrawn="1">
            <p:custDataLst>
              <p:tags r:id="rId25"/>
            </p:custDataLst>
          </p:nvPr>
        </p:nvSpPr>
        <p:spPr bwMode="black">
          <a:xfrm>
            <a:off x="11626428" y="6512402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marL="0" marR="0" lvl="0" indent="0" algn="r" defTabSz="6107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BDCABE-3F10-B64C-92F1-86201441703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</a:rPr>
              <a:pPr marL="0" marR="0" lvl="0" indent="0" algn="r" defTabSz="6107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833554-6FCD-6C40-8128-B6DD523BDDA9}"/>
              </a:ext>
            </a:extLst>
          </p:cNvPr>
          <p:cNvPicPr>
            <a:picLocks noChangeAspect="1"/>
          </p:cNvPicPr>
          <p:nvPr userDrawn="1"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5882" y="6482481"/>
            <a:ext cx="698706" cy="2200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6CADF08-0CFD-6436-34E2-241322B5F3D8}"/>
              </a:ext>
            </a:extLst>
          </p:cNvPr>
          <p:cNvPicPr>
            <a:picLocks noChangeAspect="1"/>
          </p:cNvPicPr>
          <p:nvPr userDrawn="1"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9393" y="6228566"/>
            <a:ext cx="452642" cy="57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376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  <p:sldLayoutId id="2147483738" r:id="rId16"/>
    <p:sldLayoutId id="2147483739" r:id="rId17"/>
    <p:sldLayoutId id="2147483740" r:id="rId18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4008">
          <p15:clr>
            <a:srgbClr val="5ACBF0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39312072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8" imgW="413" imgH="416" progId="TCLayout.ActiveDocument.1">
                  <p:embed/>
                </p:oleObj>
              </mc:Choice>
              <mc:Fallback>
                <p:oleObj name="Diapositive think-cell" r:id="rId38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19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20"/>
            </p:custDataLst>
          </p:nvPr>
        </p:nvSpPr>
        <p:spPr>
          <a:xfrm>
            <a:off x="553972" y="6278400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89273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22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Above Chart Exhibit Title</a:t>
            </a:r>
          </a:p>
          <a:p>
            <a:pPr lvl="0" rtl="0"/>
            <a:r>
              <a:rPr lang="en-US" b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LegendLines" hidden="1">
            <a:extLst>
              <a:ext uri="{FF2B5EF4-FFF2-40B4-BE49-F238E27FC236}">
                <a16:creationId xmlns:a16="http://schemas.microsoft.com/office/drawing/2014/main" id="{C920A683-788D-35FA-711D-B1B38CAD62A4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8" name="Legend1" hidden="1">
              <a:extLst>
                <a:ext uri="{FF2B5EF4-FFF2-40B4-BE49-F238E27FC236}">
                  <a16:creationId xmlns:a16="http://schemas.microsoft.com/office/drawing/2014/main" id="{0CDF7104-573A-B5BF-AD78-E2DCB8820209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9" name="Legend2" hidden="1">
              <a:extLst>
                <a:ext uri="{FF2B5EF4-FFF2-40B4-BE49-F238E27FC236}">
                  <a16:creationId xmlns:a16="http://schemas.microsoft.com/office/drawing/2014/main" id="{81CBCF2D-CBED-8716-9E17-45E3D3E81730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0" name="Legend3" hidden="1">
              <a:extLst>
                <a:ext uri="{FF2B5EF4-FFF2-40B4-BE49-F238E27FC236}">
                  <a16:creationId xmlns:a16="http://schemas.microsoft.com/office/drawing/2014/main" id="{E3B6B7D1-F26B-C352-25DD-8F797396C8B5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1" name="LineLegend3" hidden="1">
              <a:extLst>
                <a:ext uri="{FF2B5EF4-FFF2-40B4-BE49-F238E27FC236}">
                  <a16:creationId xmlns:a16="http://schemas.microsoft.com/office/drawing/2014/main" id="{73AF64CE-BA80-B477-A2C4-2DB660DBD93D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LineLegend2" hidden="1">
              <a:extLst>
                <a:ext uri="{FF2B5EF4-FFF2-40B4-BE49-F238E27FC236}">
                  <a16:creationId xmlns:a16="http://schemas.microsoft.com/office/drawing/2014/main" id="{AE579222-4983-68D6-2390-456008D1361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" name="LineLegend1" hidden="1">
              <a:extLst>
                <a:ext uri="{FF2B5EF4-FFF2-40B4-BE49-F238E27FC236}">
                  <a16:creationId xmlns:a16="http://schemas.microsoft.com/office/drawing/2014/main" id="{0AB75D49-F1F6-9E95-B372-E6327CA8F744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LegendMoons" hidden="1">
            <a:extLst>
              <a:ext uri="{FF2B5EF4-FFF2-40B4-BE49-F238E27FC236}">
                <a16:creationId xmlns:a16="http://schemas.microsoft.com/office/drawing/2014/main" id="{FE501933-B381-17A0-B3F7-926E3F36A9B4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5" name="Legend1" hidden="1">
              <a:extLst>
                <a:ext uri="{FF2B5EF4-FFF2-40B4-BE49-F238E27FC236}">
                  <a16:creationId xmlns:a16="http://schemas.microsoft.com/office/drawing/2014/main" id="{0DDE58E4-EB51-441E-3E2A-B024304A3120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7" name="Legend2" hidden="1">
              <a:extLst>
                <a:ext uri="{FF2B5EF4-FFF2-40B4-BE49-F238E27FC236}">
                  <a16:creationId xmlns:a16="http://schemas.microsoft.com/office/drawing/2014/main" id="{D4A99401-A9A5-4DA7-2A2F-A5D820A239A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8" name="Legend3" hidden="1">
              <a:extLst>
                <a:ext uri="{FF2B5EF4-FFF2-40B4-BE49-F238E27FC236}">
                  <a16:creationId xmlns:a16="http://schemas.microsoft.com/office/drawing/2014/main" id="{01D4C9B0-5552-7DA4-1B4C-47B49337A794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19" name="Legend4" hidden="1">
              <a:extLst>
                <a:ext uri="{FF2B5EF4-FFF2-40B4-BE49-F238E27FC236}">
                  <a16:creationId xmlns:a16="http://schemas.microsoft.com/office/drawing/2014/main" id="{70761415-B177-B97A-A2A1-A95E1852F0A3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20" name="Legend5" hidden="1">
              <a:extLst>
                <a:ext uri="{FF2B5EF4-FFF2-40B4-BE49-F238E27FC236}">
                  <a16:creationId xmlns:a16="http://schemas.microsoft.com/office/drawing/2014/main" id="{3E269C43-9D1E-BD11-DA03-0204504939AB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grpSp>
          <p:nvGrpSpPr>
            <p:cNvPr id="21" name="MoonLegend1" hidden="1">
              <a:extLst>
                <a:ext uri="{FF2B5EF4-FFF2-40B4-BE49-F238E27FC236}">
                  <a16:creationId xmlns:a16="http://schemas.microsoft.com/office/drawing/2014/main" id="{C17EA3ED-4530-58AD-5FBC-ECF5128C8FF9}"/>
                </a:ext>
              </a:extLst>
            </p:cNvPr>
            <p:cNvGrpSpPr>
              <a:grpSpLocks noChangeAspect="1"/>
            </p:cNvGrpSpPr>
            <p:nvPr>
              <p:custDataLst>
                <p:tags r:id="rId23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34" name="Oval 33" hidden="1">
                <a:extLst>
                  <a:ext uri="{FF2B5EF4-FFF2-40B4-BE49-F238E27FC236}">
                    <a16:creationId xmlns:a16="http://schemas.microsoft.com/office/drawing/2014/main" id="{7EBB3C8A-BC46-FA24-7561-2DBF2A7D643D}"/>
                  </a:ext>
                </a:extLst>
              </p:cNvPr>
              <p:cNvSpPr/>
              <p:nvPr>
                <p:custDataLst>
                  <p:tags r:id="rId3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5" name="Arc 34" hidden="1">
                <a:extLst>
                  <a:ext uri="{FF2B5EF4-FFF2-40B4-BE49-F238E27FC236}">
                    <a16:creationId xmlns:a16="http://schemas.microsoft.com/office/drawing/2014/main" id="{2F239E8A-0556-009E-6653-06612390901E}"/>
                  </a:ext>
                </a:extLst>
              </p:cNvPr>
              <p:cNvSpPr/>
              <p:nvPr>
                <p:custDataLst>
                  <p:tags r:id="rId3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MoonLegend2" hidden="1">
              <a:extLst>
                <a:ext uri="{FF2B5EF4-FFF2-40B4-BE49-F238E27FC236}">
                  <a16:creationId xmlns:a16="http://schemas.microsoft.com/office/drawing/2014/main" id="{8E21819F-5828-A0D9-0263-9A96EA60B7C6}"/>
                </a:ext>
              </a:extLst>
            </p:cNvPr>
            <p:cNvGrpSpPr>
              <a:grpSpLocks noChangeAspect="1"/>
            </p:cNvGrpSpPr>
            <p:nvPr>
              <p:custDataLst>
                <p:tags r:id="rId24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32" name="Oval 31" hidden="1">
                <a:extLst>
                  <a:ext uri="{FF2B5EF4-FFF2-40B4-BE49-F238E27FC236}">
                    <a16:creationId xmlns:a16="http://schemas.microsoft.com/office/drawing/2014/main" id="{4A677C1B-CBBA-75BE-47C3-6F45F00B0AC6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rc 32" hidden="1">
                <a:extLst>
                  <a:ext uri="{FF2B5EF4-FFF2-40B4-BE49-F238E27FC236}">
                    <a16:creationId xmlns:a16="http://schemas.microsoft.com/office/drawing/2014/main" id="{93ED54A6-64B3-F6E8-6349-2745901AD58C}"/>
                  </a:ext>
                </a:extLst>
              </p:cNvPr>
              <p:cNvSpPr/>
              <p:nvPr>
                <p:custDataLst>
                  <p:tags r:id="rId3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MoonLegend3" hidden="1">
              <a:extLst>
                <a:ext uri="{FF2B5EF4-FFF2-40B4-BE49-F238E27FC236}">
                  <a16:creationId xmlns:a16="http://schemas.microsoft.com/office/drawing/2014/main" id="{6BBA1B8F-300A-F485-C425-11D8B77D9627}"/>
                </a:ext>
              </a:extLst>
            </p:cNvPr>
            <p:cNvGrpSpPr>
              <a:grpSpLocks noChangeAspect="1"/>
            </p:cNvGrpSpPr>
            <p:nvPr>
              <p:custDataLst>
                <p:tags r:id="rId25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30" name="Oval 29" hidden="1">
                <a:extLst>
                  <a:ext uri="{FF2B5EF4-FFF2-40B4-BE49-F238E27FC236}">
                    <a16:creationId xmlns:a16="http://schemas.microsoft.com/office/drawing/2014/main" id="{DFBA1319-9476-F7F3-7944-FB8A7DA690EB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1" name="Arc 30" hidden="1">
                <a:extLst>
                  <a:ext uri="{FF2B5EF4-FFF2-40B4-BE49-F238E27FC236}">
                    <a16:creationId xmlns:a16="http://schemas.microsoft.com/office/drawing/2014/main" id="{F9F98FDA-38CA-9C78-4F29-E25AA087CB13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MoonLegend4" hidden="1">
              <a:extLst>
                <a:ext uri="{FF2B5EF4-FFF2-40B4-BE49-F238E27FC236}">
                  <a16:creationId xmlns:a16="http://schemas.microsoft.com/office/drawing/2014/main" id="{A8938950-4A77-E099-0326-DA8339F30901}"/>
                </a:ext>
              </a:extLst>
            </p:cNvPr>
            <p:cNvGrpSpPr>
              <a:grpSpLocks noChangeAspect="1"/>
            </p:cNvGrpSpPr>
            <p:nvPr>
              <p:custDataLst>
                <p:tags r:id="rId26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8" name="Oval 27" hidden="1">
                <a:extLst>
                  <a:ext uri="{FF2B5EF4-FFF2-40B4-BE49-F238E27FC236}">
                    <a16:creationId xmlns:a16="http://schemas.microsoft.com/office/drawing/2014/main" id="{D672E0FD-542B-7A71-FE12-39E513B3B2A8}"/>
                  </a:ext>
                </a:extLst>
              </p:cNvPr>
              <p:cNvSpPr/>
              <p:nvPr>
                <p:custDataLst>
                  <p:tags r:id="rId3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9" name="Arc 28" hidden="1">
                <a:extLst>
                  <a:ext uri="{FF2B5EF4-FFF2-40B4-BE49-F238E27FC236}">
                    <a16:creationId xmlns:a16="http://schemas.microsoft.com/office/drawing/2014/main" id="{230E73F1-B02A-4D91-08CC-189B1CA75D5E}"/>
                  </a:ext>
                </a:extLst>
              </p:cNvPr>
              <p:cNvSpPr/>
              <p:nvPr>
                <p:custDataLst>
                  <p:tags r:id="rId3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MoonLegend5" hidden="1">
              <a:extLst>
                <a:ext uri="{FF2B5EF4-FFF2-40B4-BE49-F238E27FC236}">
                  <a16:creationId xmlns:a16="http://schemas.microsoft.com/office/drawing/2014/main" id="{A8B74F7D-8F11-137F-22E8-DA9F517640E9}"/>
                </a:ext>
              </a:extLst>
            </p:cNvPr>
            <p:cNvGrpSpPr>
              <a:grpSpLocks noChangeAspect="1"/>
            </p:cNvGrpSpPr>
            <p:nvPr>
              <p:custDataLst>
                <p:tags r:id="rId27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6" name="Oval 25" hidden="1">
                <a:extLst>
                  <a:ext uri="{FF2B5EF4-FFF2-40B4-BE49-F238E27FC236}">
                    <a16:creationId xmlns:a16="http://schemas.microsoft.com/office/drawing/2014/main" id="{66C4F520-384F-CFE6-C15F-33336E2CAF4D}"/>
                  </a:ext>
                </a:extLst>
              </p:cNvPr>
              <p:cNvSpPr/>
              <p:nvPr>
                <p:custDataLst>
                  <p:tags r:id="rId2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rc 26" hidden="1">
                <a:extLst>
                  <a:ext uri="{FF2B5EF4-FFF2-40B4-BE49-F238E27FC236}">
                    <a16:creationId xmlns:a16="http://schemas.microsoft.com/office/drawing/2014/main" id="{219E985E-0F73-16E7-8673-7F5FEE48FF34}"/>
                  </a:ext>
                </a:extLst>
              </p:cNvPr>
              <p:cNvSpPr/>
              <p:nvPr>
                <p:custDataLst>
                  <p:tags r:id="rId2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6" name="LegendBoxes" hidden="1">
            <a:extLst>
              <a:ext uri="{FF2B5EF4-FFF2-40B4-BE49-F238E27FC236}">
                <a16:creationId xmlns:a16="http://schemas.microsoft.com/office/drawing/2014/main" id="{E029FFB6-BE23-70FD-66F7-3557D77EDCB2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37" name="RectangleLegend1" hidden="1">
              <a:extLst>
                <a:ext uri="{FF2B5EF4-FFF2-40B4-BE49-F238E27FC236}">
                  <a16:creationId xmlns:a16="http://schemas.microsoft.com/office/drawing/2014/main" id="{3119720E-1D54-976A-C0C3-65248FE360C4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8" name="RectangleLegend2" hidden="1">
              <a:extLst>
                <a:ext uri="{FF2B5EF4-FFF2-40B4-BE49-F238E27FC236}">
                  <a16:creationId xmlns:a16="http://schemas.microsoft.com/office/drawing/2014/main" id="{708D228D-6C80-A06D-7265-335DA2E39506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" name="RectangleLegend3" hidden="1">
              <a:extLst>
                <a:ext uri="{FF2B5EF4-FFF2-40B4-BE49-F238E27FC236}">
                  <a16:creationId xmlns:a16="http://schemas.microsoft.com/office/drawing/2014/main" id="{AE8629CD-58AE-890A-BB73-9EC7C5339DBD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0" name="RectangleLegend4" hidden="1">
              <a:extLst>
                <a:ext uri="{FF2B5EF4-FFF2-40B4-BE49-F238E27FC236}">
                  <a16:creationId xmlns:a16="http://schemas.microsoft.com/office/drawing/2014/main" id="{540D13E6-4AAE-DA0C-C29B-E893A05CD654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1" name="RectangleLegend5" hidden="1">
              <a:extLst>
                <a:ext uri="{FF2B5EF4-FFF2-40B4-BE49-F238E27FC236}">
                  <a16:creationId xmlns:a16="http://schemas.microsoft.com/office/drawing/2014/main" id="{D39B5203-6A3D-1128-1CD4-73271EC6E8B3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" name="Legend1" hidden="1">
              <a:extLst>
                <a:ext uri="{FF2B5EF4-FFF2-40B4-BE49-F238E27FC236}">
                  <a16:creationId xmlns:a16="http://schemas.microsoft.com/office/drawing/2014/main" id="{2E517432-3D51-2C0D-8686-1627B8F84813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43" name="Legend2" hidden="1">
              <a:extLst>
                <a:ext uri="{FF2B5EF4-FFF2-40B4-BE49-F238E27FC236}">
                  <a16:creationId xmlns:a16="http://schemas.microsoft.com/office/drawing/2014/main" id="{32EE6F9E-CCA7-C85B-B5D9-24DE67260980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44" name="Legend3" hidden="1">
              <a:extLst>
                <a:ext uri="{FF2B5EF4-FFF2-40B4-BE49-F238E27FC236}">
                  <a16:creationId xmlns:a16="http://schemas.microsoft.com/office/drawing/2014/main" id="{F0F4AFBC-6774-8CC4-9C50-29142105FC8B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45" name="Legend4" hidden="1">
              <a:extLst>
                <a:ext uri="{FF2B5EF4-FFF2-40B4-BE49-F238E27FC236}">
                  <a16:creationId xmlns:a16="http://schemas.microsoft.com/office/drawing/2014/main" id="{2F8B3DFC-5766-B500-CAFA-A6599F7A26E0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  <p:sp>
          <p:nvSpPr>
            <p:cNvPr id="46" name="Legend5" hidden="1">
              <a:extLst>
                <a:ext uri="{FF2B5EF4-FFF2-40B4-BE49-F238E27FC236}">
                  <a16:creationId xmlns:a16="http://schemas.microsoft.com/office/drawing/2014/main" id="{8BEBAA76-6AC3-20AB-4767-EC19CC8C46A8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rPr>
                <a:t>Legend</a:t>
              </a:r>
            </a:p>
          </p:txBody>
        </p:sp>
      </p:grpSp>
      <p:pic>
        <p:nvPicPr>
          <p:cNvPr id="47" name="Graphic 46">
            <a:extLst>
              <a:ext uri="{FF2B5EF4-FFF2-40B4-BE49-F238E27FC236}">
                <a16:creationId xmlns:a16="http://schemas.microsoft.com/office/drawing/2014/main" id="{83AA9163-C259-FF7E-F334-C8CD3567DD7A}"/>
              </a:ext>
            </a:extLst>
          </p:cNvPr>
          <p:cNvPicPr>
            <a:picLocks noChangeAspect="1"/>
          </p:cNvPicPr>
          <p:nvPr userDrawn="1"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29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rgbClr val="287A38"/>
          </a:solidFill>
          <a:latin typeface="Arial" panose="020B0604020202020204" pitchFamily="34" charset="0"/>
          <a:ea typeface="+mj-ea"/>
          <a:cs typeface="Arial" panose="020B0604020202020204" pitchFamily="34" charset="0"/>
          <a:sym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740B17A4-151A-442A-85BB-61D97FD47CD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6918363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24" imgW="592" imgH="591" progId="TCLayout.ActiveDocument.1">
                  <p:embed/>
                </p:oleObj>
              </mc:Choice>
              <mc:Fallback>
                <p:oleObj name="Diapositive think-cell" r:id="rId24" imgW="592" imgH="591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740B17A4-151A-442A-85BB-61D97FD47CD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FB3399E7-290D-4CE6-AA08-2DA0CF307E1C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53" name="2. Slide Title">
            <a:extLst>
              <a:ext uri="{FF2B5EF4-FFF2-40B4-BE49-F238E27FC236}">
                <a16:creationId xmlns:a16="http://schemas.microsoft.com/office/drawing/2014/main" id="{7C8D601E-A2E1-4979-AE83-B694B9829662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5" name="Grid" hidden="1">
            <a:extLst>
              <a:ext uri="{FF2B5EF4-FFF2-40B4-BE49-F238E27FC236}">
                <a16:creationId xmlns:a16="http://schemas.microsoft.com/office/drawing/2014/main" id="{DEFB2FD9-7CD8-4FAE-9553-EBB1883173D8}"/>
              </a:ext>
            </a:extLst>
          </p:cNvPr>
          <p:cNvGrpSpPr/>
          <p:nvPr userDrawn="1">
            <p:custDataLst>
              <p:tags r:id="rId6"/>
            </p:custDataLst>
          </p:nvPr>
        </p:nvGrpSpPr>
        <p:grpSpPr>
          <a:xfrm>
            <a:off x="1524" y="0"/>
            <a:ext cx="12190476" cy="6858000"/>
            <a:chOff x="0" y="0"/>
            <a:chExt cx="12190476" cy="6858000"/>
          </a:xfrm>
        </p:grpSpPr>
        <p:sp>
          <p:nvSpPr>
            <p:cNvPr id="56" name="slide margin">
              <a:extLst>
                <a:ext uri="{FF2B5EF4-FFF2-40B4-BE49-F238E27FC236}">
                  <a16:creationId xmlns:a16="http://schemas.microsoft.com/office/drawing/2014/main" id="{38DD344F-AD20-46A3-A11B-2D82C3344FEC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C7601CF-5E5B-457D-847F-427610DA2FB7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731F3C21-0066-454F-858F-CF8DE7C15746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62C2F96-141D-4584-8AFC-7B03AC967AD5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FFAB406-01C7-4D16-B756-95AABF69356F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AC0947A7-511E-40BC-89AC-7FB57EB8253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E13BF7D-FE79-4AD9-BD1E-86E33F888F0B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39CD20B4-6A15-49A2-A59E-FCCFB641E09C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88C9107F-AE78-4984-826C-0B2406DAF134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934F056F-D81A-4196-9B3A-AE8FD5591CB2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A4C1E84A-C73C-43D4-BA3C-8DBC74530EF8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BE85AE8D-58C3-4AA0-B6F0-E5B277CA7900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C36F9C0-4B83-4C02-9FB8-FE87C7414EE2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33B3485C-D98D-4843-9430-BAB5037871BA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D4711F5E-C124-4817-92AB-CA50490512E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287B4A93-F9FF-464C-9429-7F0508C752D8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F30BD8E3-A9FF-4CAF-AFCE-78BAF967AB1A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68DFD3D7-8227-4BAE-92E3-7A8D1D9D120B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1BDBD63-521E-429E-88F1-146A189AC445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0B0088A-AB05-469E-9D5A-008850E9B532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9BCFA35-14ED-4686-918B-E003CB0183E0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2C9479A-9B75-4DAD-BD6F-ACA06F40053D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E502045-AFEE-46BD-82EF-7FDCA210A972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8331B978-23AB-4D1C-BDEB-D3F9BEDAA2DB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B5C2958A-8756-4F5D-9D2E-8609AF3FE7F3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05E51A7-0B73-4EDC-8853-4C4885C3CD12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A655BB02-C70B-4783-95E3-349A9749DE81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BF414889-E577-40C3-8CDF-DA20200FC4BB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10578B73-0DC8-40FE-8A21-280C0818D286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2A3EAB8C-6F2A-4487-A2BB-0984642F92BD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07D70175-6613-45BC-AF43-015C72F13A7B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9B942F25-6CDB-4981-97B7-D7BDEBE5ADF5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1315AFB-F00B-4517-B2CA-2588A030EFF4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F2EAC9B8-160B-4F7F-8029-F358F771D704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42671AAA-F5BF-4B8E-9B20-12F8E97A3021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23FB4F88-2E32-42AF-931D-73EEE391186B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E4A1769F-CE92-4633-87B1-DDCB8F121456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4B597847-9D21-4E79-A3C1-CD09A72ED17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A4475F4C-A18C-4D1A-BA57-171FB0889ED5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CB668352-A3AB-4B2E-9A58-3447022124C4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7FB43971-E513-473C-A51D-9EE94E61083C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45DF1BF3-81AD-4891-9BB0-2F7A0C9D4E46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00BDB8E3-D6DD-4760-8A19-73C078A70F87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CF12D775-122F-40DE-9D53-9EE07EEAA8F5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AD2CAD56-BA05-4C75-8034-7BE3F452236F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790E0245-1DD4-47DE-874E-81EEEC5BC8F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1CFFCCA0-3335-4A1D-ABE0-05033DB06A2E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F4D72CB9-C1AD-44DE-9701-7AC2B6FF96CE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889B3321-C5E9-4805-BC66-EA0432C4C15B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7ACEEB3E-3F13-47FD-9363-059ECF85CA24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373AB56B-1DBC-4E4B-A722-E8BD0ECD1B41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7406E6C7-24A3-4B83-8726-B30607709EF5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ABF470C1-8F17-46A7-9CF6-68959FCC27C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BDFB440D-CD6D-4896-879A-A739507A9DA0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13BC5EF-1845-45CB-A034-F5C2FECB524D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52206814-DAB9-4959-9312-D81139D2AED1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863072DF-59FF-4A0A-BAA0-5A11E1D2E4E3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8A4BE5F7-9CDA-49D9-BFEC-F2B196770FC3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CC5C0C16-0A28-498B-9C6F-5032271897D0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91131945-8EE6-4545-BF8A-AF353687BEB3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75DD299-052D-4F8E-A9FE-D093F95B0FF2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58EBC29A-6A7B-40D5-897C-5DEEBEE6A4B2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C66B5FDD-F1EC-4F2C-B392-BC178AD8DA90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D93E83BE-872E-48AC-9FFE-A9F5597742DF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D9D1C528-2748-4906-ABB1-D32D60EC43E0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6982271F-16E6-4B46-8B36-C850AA36014C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8A678F6B-D7A6-4C5F-A60A-68F375965733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B1F16AAE-3D56-49D9-B1F8-CF0D668C4625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46BA71-43F2-4516-96BC-46C1F7150D1F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6B2820DA-E0D5-407B-9227-F00335F2855C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A6A61357-206A-4A6B-82AD-45174279B301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6FD4E7D7-1920-4CDF-8C8E-2C8843C3234E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B6B52954-99B2-4CA1-BC58-BC2CE3144C2E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A58B8F17-F2CF-4C8B-9384-4763AEB46266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BF4D57F3-3690-4C8F-9DD3-6514140E8449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F1248E6-58FC-4800-A342-F266640388C0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9B8011EA-A67B-4792-899C-6F30861FB41B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4E187538-C1B6-4AB3-9E92-1CBE573E39EA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F725F436-5B17-4F6D-B174-9FD6324175C9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3DD99996-2943-48E4-B56E-D3F05FDFEC4F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E8B8D663-5E52-4EA2-8D3F-41F6121FAE3C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11F6EC2A-C5C1-4266-92CE-81F84B827556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main body box">
              <a:extLst>
                <a:ext uri="{FF2B5EF4-FFF2-40B4-BE49-F238E27FC236}">
                  <a16:creationId xmlns:a16="http://schemas.microsoft.com/office/drawing/2014/main" id="{B218B8DC-43D2-4BF0-8019-414A6C978B5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F8A6CBCB-2578-43F1-B7A4-69F595E6E013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62E19C48-49CD-490C-82AF-6A807F4A91F8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145" name="4. Footnote" hidden="1">
            <a:extLst>
              <a:ext uri="{FF2B5EF4-FFF2-40B4-BE49-F238E27FC236}">
                <a16:creationId xmlns:a16="http://schemas.microsoft.com/office/drawing/2014/main" id="{56E3DC21-21DB-42FE-8721-1BC0E89F13A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53972" y="6278400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176" name="Sticker" hidden="1">
            <a:extLst>
              <a:ext uri="{FF2B5EF4-FFF2-40B4-BE49-F238E27FC236}">
                <a16:creationId xmlns:a16="http://schemas.microsoft.com/office/drawing/2014/main" id="{F05F3D84-B1F2-4969-91DD-7BB0F78A4159}"/>
              </a:ext>
            </a:extLst>
          </p:cNvPr>
          <p:cNvSpPr txBox="1"/>
          <p:nvPr userDrawn="1"/>
        </p:nvSpPr>
        <p:spPr>
          <a:xfrm>
            <a:off x="554736" y="1289273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207" name="ACET" hidden="1">
            <a:extLst>
              <a:ext uri="{FF2B5EF4-FFF2-40B4-BE49-F238E27FC236}">
                <a16:creationId xmlns:a16="http://schemas.microsoft.com/office/drawing/2014/main" id="{9C1AB688-8E46-4BED-871D-3FE073C183F2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A8BC65-10CC-4404-9B17-2797DDA477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3843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6" name="LegendBoxes" hidden="1">
            <a:extLst>
              <a:ext uri="{FF2B5EF4-FFF2-40B4-BE49-F238E27FC236}">
                <a16:creationId xmlns:a16="http://schemas.microsoft.com/office/drawing/2014/main" id="{A142B24E-CE9F-B1EC-0716-02C605A06B0F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554770" y="4322824"/>
            <a:chExt cx="922463" cy="1717282"/>
          </a:xfrm>
        </p:grpSpPr>
        <p:sp>
          <p:nvSpPr>
            <p:cNvPr id="7" name="RectangleLegend1" hidden="1">
              <a:extLst>
                <a:ext uri="{FF2B5EF4-FFF2-40B4-BE49-F238E27FC236}">
                  <a16:creationId xmlns:a16="http://schemas.microsoft.com/office/drawing/2014/main" id="{D78A775F-D72C-375F-D930-CA1D70C7E7E8}"/>
                </a:ext>
              </a:extLst>
            </p:cNvPr>
            <p:cNvSpPr/>
            <p:nvPr/>
          </p:nvSpPr>
          <p:spPr>
            <a:xfrm>
              <a:off x="1055477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8" name="RectangleLegend2" hidden="1">
              <a:extLst>
                <a:ext uri="{FF2B5EF4-FFF2-40B4-BE49-F238E27FC236}">
                  <a16:creationId xmlns:a16="http://schemas.microsoft.com/office/drawing/2014/main" id="{C9A55A4F-E48D-C46F-3134-EEA2C4A4B460}"/>
                </a:ext>
              </a:extLst>
            </p:cNvPr>
            <p:cNvSpPr/>
            <p:nvPr/>
          </p:nvSpPr>
          <p:spPr>
            <a:xfrm>
              <a:off x="1055477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9" name="RectangleLegend3" hidden="1">
              <a:extLst>
                <a:ext uri="{FF2B5EF4-FFF2-40B4-BE49-F238E27FC236}">
                  <a16:creationId xmlns:a16="http://schemas.microsoft.com/office/drawing/2014/main" id="{2805041C-94D2-7959-7174-B233C8FEF37E}"/>
                </a:ext>
              </a:extLst>
            </p:cNvPr>
            <p:cNvSpPr/>
            <p:nvPr/>
          </p:nvSpPr>
          <p:spPr>
            <a:xfrm>
              <a:off x="1055477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10" name="RectangleLegend4" hidden="1">
              <a:extLst>
                <a:ext uri="{FF2B5EF4-FFF2-40B4-BE49-F238E27FC236}">
                  <a16:creationId xmlns:a16="http://schemas.microsoft.com/office/drawing/2014/main" id="{A87D7380-01F0-E6DB-8492-F0E7147A71BD}"/>
                </a:ext>
              </a:extLst>
            </p:cNvPr>
            <p:cNvSpPr/>
            <p:nvPr/>
          </p:nvSpPr>
          <p:spPr>
            <a:xfrm>
              <a:off x="1055477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11" name="RectangleLegend5" hidden="1">
              <a:extLst>
                <a:ext uri="{FF2B5EF4-FFF2-40B4-BE49-F238E27FC236}">
                  <a16:creationId xmlns:a16="http://schemas.microsoft.com/office/drawing/2014/main" id="{E26841AF-5927-A9F1-1FA0-170DBA4A6706}"/>
                </a:ext>
              </a:extLst>
            </p:cNvPr>
            <p:cNvSpPr/>
            <p:nvPr/>
          </p:nvSpPr>
          <p:spPr>
            <a:xfrm>
              <a:off x="1055477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12" name="Legend1" hidden="1">
              <a:extLst>
                <a:ext uri="{FF2B5EF4-FFF2-40B4-BE49-F238E27FC236}">
                  <a16:creationId xmlns:a16="http://schemas.microsoft.com/office/drawing/2014/main" id="{A915BEF1-4FDB-426D-31D4-31E799F4179A}"/>
                </a:ext>
              </a:extLst>
            </p:cNvPr>
            <p:cNvSpPr txBox="1"/>
            <p:nvPr/>
          </p:nvSpPr>
          <p:spPr>
            <a:xfrm>
              <a:off x="1088091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3" name="Legend2" hidden="1">
              <a:extLst>
                <a:ext uri="{FF2B5EF4-FFF2-40B4-BE49-F238E27FC236}">
                  <a16:creationId xmlns:a16="http://schemas.microsoft.com/office/drawing/2014/main" id="{7A225BA2-CC00-4306-FB48-F80FC1D52BA8}"/>
                </a:ext>
              </a:extLst>
            </p:cNvPr>
            <p:cNvSpPr txBox="1"/>
            <p:nvPr/>
          </p:nvSpPr>
          <p:spPr>
            <a:xfrm>
              <a:off x="1088091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4" name="Legend3" hidden="1">
              <a:extLst>
                <a:ext uri="{FF2B5EF4-FFF2-40B4-BE49-F238E27FC236}">
                  <a16:creationId xmlns:a16="http://schemas.microsoft.com/office/drawing/2014/main" id="{EBC9A764-8DEA-D3E0-481A-00EC1934E408}"/>
                </a:ext>
              </a:extLst>
            </p:cNvPr>
            <p:cNvSpPr txBox="1"/>
            <p:nvPr/>
          </p:nvSpPr>
          <p:spPr>
            <a:xfrm>
              <a:off x="1088091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5" name="Legend4" hidden="1">
              <a:extLst>
                <a:ext uri="{FF2B5EF4-FFF2-40B4-BE49-F238E27FC236}">
                  <a16:creationId xmlns:a16="http://schemas.microsoft.com/office/drawing/2014/main" id="{BEF50B3B-F161-0BBE-901A-455393338F04}"/>
                </a:ext>
              </a:extLst>
            </p:cNvPr>
            <p:cNvSpPr txBox="1"/>
            <p:nvPr/>
          </p:nvSpPr>
          <p:spPr>
            <a:xfrm>
              <a:off x="1088091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6" name="Legend5" hidden="1">
              <a:extLst>
                <a:ext uri="{FF2B5EF4-FFF2-40B4-BE49-F238E27FC236}">
                  <a16:creationId xmlns:a16="http://schemas.microsoft.com/office/drawing/2014/main" id="{580BE4BA-03D8-ABA0-5C35-97E111BC92C5}"/>
                </a:ext>
              </a:extLst>
            </p:cNvPr>
            <p:cNvSpPr txBox="1"/>
            <p:nvPr/>
          </p:nvSpPr>
          <p:spPr>
            <a:xfrm>
              <a:off x="1088091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grpSp>
        <p:nvGrpSpPr>
          <p:cNvPr id="17" name="LegendLines" hidden="1">
            <a:extLst>
              <a:ext uri="{FF2B5EF4-FFF2-40B4-BE49-F238E27FC236}">
                <a16:creationId xmlns:a16="http://schemas.microsoft.com/office/drawing/2014/main" id="{59A80F9D-9D12-E516-8DB2-2DCE3A9FDB08}"/>
              </a:ext>
            </a:extLst>
          </p:cNvPr>
          <p:cNvGrpSpPr/>
          <p:nvPr userDrawn="1"/>
        </p:nvGrpSpPr>
        <p:grpSpPr>
          <a:xfrm>
            <a:off x="10317304" y="3150831"/>
            <a:ext cx="1319960" cy="958286"/>
            <a:chOff x="10162879" y="3243772"/>
            <a:chExt cx="1319960" cy="958286"/>
          </a:xfrm>
        </p:grpSpPr>
        <p:sp>
          <p:nvSpPr>
            <p:cNvPr id="18" name="Legend1" hidden="1">
              <a:extLst>
                <a:ext uri="{FF2B5EF4-FFF2-40B4-BE49-F238E27FC236}">
                  <a16:creationId xmlns:a16="http://schemas.microsoft.com/office/drawing/2014/main" id="{7EAC0E00-7A20-97C1-F71D-C6A1043C46A1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" name="Legend2" hidden="1">
              <a:extLst>
                <a:ext uri="{FF2B5EF4-FFF2-40B4-BE49-F238E27FC236}">
                  <a16:creationId xmlns:a16="http://schemas.microsoft.com/office/drawing/2014/main" id="{722E250B-CD77-3C2C-073A-F0A7CFBF6949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" name="Legend3" hidden="1">
              <a:extLst>
                <a:ext uri="{FF2B5EF4-FFF2-40B4-BE49-F238E27FC236}">
                  <a16:creationId xmlns:a16="http://schemas.microsoft.com/office/drawing/2014/main" id="{91D49979-9EF0-FB00-2DBD-4A3C43599FAE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1" name="LineLegend3" hidden="1">
              <a:extLst>
                <a:ext uri="{FF2B5EF4-FFF2-40B4-BE49-F238E27FC236}">
                  <a16:creationId xmlns:a16="http://schemas.microsoft.com/office/drawing/2014/main" id="{5867D40E-0255-E404-377F-2579FF0F22CC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+mn-lt"/>
                <a:ea typeface="+mn-ea"/>
              </a:endParaRPr>
            </a:p>
          </p:txBody>
        </p:sp>
        <p:sp>
          <p:nvSpPr>
            <p:cNvPr id="22" name="LineLegend2" hidden="1">
              <a:extLst>
                <a:ext uri="{FF2B5EF4-FFF2-40B4-BE49-F238E27FC236}">
                  <a16:creationId xmlns:a16="http://schemas.microsoft.com/office/drawing/2014/main" id="{FFE14909-E8B6-C070-4ED7-9BD1C3AEE4BB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+mn-lt"/>
                <a:ea typeface="+mn-ea"/>
              </a:endParaRPr>
            </a:p>
          </p:txBody>
        </p:sp>
        <p:sp>
          <p:nvSpPr>
            <p:cNvPr id="23" name="LineLegend1" hidden="1">
              <a:extLst>
                <a:ext uri="{FF2B5EF4-FFF2-40B4-BE49-F238E27FC236}">
                  <a16:creationId xmlns:a16="http://schemas.microsoft.com/office/drawing/2014/main" id="{9A75D775-95A9-AADC-0FF8-602895901729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latin typeface="+mn-lt"/>
                <a:ea typeface="+mn-ea"/>
              </a:endParaRPr>
            </a:p>
          </p:txBody>
        </p:sp>
      </p:grpSp>
      <p:grpSp>
        <p:nvGrpSpPr>
          <p:cNvPr id="24" name="LegendMoons" hidden="1">
            <a:extLst>
              <a:ext uri="{FF2B5EF4-FFF2-40B4-BE49-F238E27FC236}">
                <a16:creationId xmlns:a16="http://schemas.microsoft.com/office/drawing/2014/main" id="{8B85A149-E213-98CB-8BDA-8714A92CC1ED}"/>
              </a:ext>
            </a:extLst>
          </p:cNvPr>
          <p:cNvGrpSpPr/>
          <p:nvPr userDrawn="1"/>
        </p:nvGrpSpPr>
        <p:grpSpPr>
          <a:xfrm>
            <a:off x="10684859" y="1146588"/>
            <a:ext cx="948949" cy="1731859"/>
            <a:chOff x="7716535" y="2630582"/>
            <a:chExt cx="948949" cy="1731859"/>
          </a:xfrm>
        </p:grpSpPr>
        <p:sp>
          <p:nvSpPr>
            <p:cNvPr id="25" name="Legend1" hidden="1">
              <a:extLst>
                <a:ext uri="{FF2B5EF4-FFF2-40B4-BE49-F238E27FC236}">
                  <a16:creationId xmlns:a16="http://schemas.microsoft.com/office/drawing/2014/main" id="{AA228383-1E53-E181-6B8F-FAA2548255ED}"/>
                </a:ext>
              </a:extLst>
            </p:cNvPr>
            <p:cNvSpPr txBox="1"/>
            <p:nvPr/>
          </p:nvSpPr>
          <p:spPr>
            <a:xfrm>
              <a:off x="8069167" y="26379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6" name="Legend2" hidden="1">
              <a:extLst>
                <a:ext uri="{FF2B5EF4-FFF2-40B4-BE49-F238E27FC236}">
                  <a16:creationId xmlns:a16="http://schemas.microsoft.com/office/drawing/2014/main" id="{26809642-F605-1B56-F9D2-5FB418380777}"/>
                </a:ext>
              </a:extLst>
            </p:cNvPr>
            <p:cNvSpPr txBox="1"/>
            <p:nvPr/>
          </p:nvSpPr>
          <p:spPr>
            <a:xfrm>
              <a:off x="8069167" y="301340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7" name="Legend3" hidden="1">
              <a:extLst>
                <a:ext uri="{FF2B5EF4-FFF2-40B4-BE49-F238E27FC236}">
                  <a16:creationId xmlns:a16="http://schemas.microsoft.com/office/drawing/2014/main" id="{FF1138E0-C18D-0901-DD3F-061A27FACA04}"/>
                </a:ext>
              </a:extLst>
            </p:cNvPr>
            <p:cNvSpPr txBox="1"/>
            <p:nvPr/>
          </p:nvSpPr>
          <p:spPr>
            <a:xfrm>
              <a:off x="8069167" y="3388859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8" name="Legend4" hidden="1">
              <a:extLst>
                <a:ext uri="{FF2B5EF4-FFF2-40B4-BE49-F238E27FC236}">
                  <a16:creationId xmlns:a16="http://schemas.microsoft.com/office/drawing/2014/main" id="{430E3CBB-CAEE-EBD7-FD84-DDD72A7EC9D7}"/>
                </a:ext>
              </a:extLst>
            </p:cNvPr>
            <p:cNvSpPr txBox="1"/>
            <p:nvPr/>
          </p:nvSpPr>
          <p:spPr>
            <a:xfrm>
              <a:off x="8069167" y="3764318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9" name="Legend5" hidden="1">
              <a:extLst>
                <a:ext uri="{FF2B5EF4-FFF2-40B4-BE49-F238E27FC236}">
                  <a16:creationId xmlns:a16="http://schemas.microsoft.com/office/drawing/2014/main" id="{8F0A291C-2118-57EB-AE9E-3D56FE438BE1}"/>
                </a:ext>
              </a:extLst>
            </p:cNvPr>
            <p:cNvSpPr txBox="1"/>
            <p:nvPr/>
          </p:nvSpPr>
          <p:spPr>
            <a:xfrm>
              <a:off x="8069167" y="4139779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30" name="MoonLegend1" hidden="1">
              <a:extLst>
                <a:ext uri="{FF2B5EF4-FFF2-40B4-BE49-F238E27FC236}">
                  <a16:creationId xmlns:a16="http://schemas.microsoft.com/office/drawing/2014/main" id="{13FDA67C-71DC-7926-E4F0-8A358521A2B4}"/>
                </a:ext>
              </a:extLst>
            </p:cNvPr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>
            <a:xfrm>
              <a:off x="7716535" y="2630582"/>
              <a:ext cx="228600" cy="228600"/>
              <a:chOff x="762000" y="1270000"/>
              <a:chExt cx="254000" cy="254000"/>
            </a:xfrm>
          </p:grpSpPr>
          <p:sp>
            <p:nvSpPr>
              <p:cNvPr id="43" name="Oval 42" hidden="1">
                <a:extLst>
                  <a:ext uri="{FF2B5EF4-FFF2-40B4-BE49-F238E27FC236}">
                    <a16:creationId xmlns:a16="http://schemas.microsoft.com/office/drawing/2014/main" id="{BEEBFD88-33F9-F39A-CE3D-58589DCE4F20}"/>
                  </a:ext>
                </a:extLst>
              </p:cNvPr>
              <p:cNvSpPr/>
              <p:nvPr>
                <p:custDataLst>
                  <p:tags r:id="rId2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Arc 43" hidden="1">
                <a:extLst>
                  <a:ext uri="{FF2B5EF4-FFF2-40B4-BE49-F238E27FC236}">
                    <a16:creationId xmlns:a16="http://schemas.microsoft.com/office/drawing/2014/main" id="{CA742F08-C964-827F-6E13-6271339F0967}"/>
                  </a:ext>
                </a:extLst>
              </p:cNvPr>
              <p:cNvSpPr/>
              <p:nvPr>
                <p:custDataLst>
                  <p:tags r:id="rId2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31" name="MoonLegend2" hidden="1">
              <a:extLst>
                <a:ext uri="{FF2B5EF4-FFF2-40B4-BE49-F238E27FC236}">
                  <a16:creationId xmlns:a16="http://schemas.microsoft.com/office/drawing/2014/main" id="{9F109D59-5744-ABB5-BFC0-2ACC3E1CD634}"/>
                </a:ext>
              </a:extLst>
            </p:cNvPr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>
            <a:xfrm>
              <a:off x="7716535" y="3006395"/>
              <a:ext cx="228600" cy="228600"/>
              <a:chOff x="762000" y="1270000"/>
              <a:chExt cx="254000" cy="254000"/>
            </a:xfrm>
          </p:grpSpPr>
          <p:sp>
            <p:nvSpPr>
              <p:cNvPr id="41" name="Oval 40" hidden="1">
                <a:extLst>
                  <a:ext uri="{FF2B5EF4-FFF2-40B4-BE49-F238E27FC236}">
                    <a16:creationId xmlns:a16="http://schemas.microsoft.com/office/drawing/2014/main" id="{CD42D653-E3C9-FDA4-F481-5078876D318C}"/>
                  </a:ext>
                </a:extLst>
              </p:cNvPr>
              <p:cNvSpPr/>
              <p:nvPr>
                <p:custDataLst>
                  <p:tags r:id="rId2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42" name="Arc 41" hidden="1">
                <a:extLst>
                  <a:ext uri="{FF2B5EF4-FFF2-40B4-BE49-F238E27FC236}">
                    <a16:creationId xmlns:a16="http://schemas.microsoft.com/office/drawing/2014/main" id="{01304997-19ED-ADE2-A089-99526179CC97}"/>
                  </a:ext>
                </a:extLst>
              </p:cNvPr>
              <p:cNvSpPr/>
              <p:nvPr>
                <p:custDataLst>
                  <p:tags r:id="rId2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32" name="MoonLegend3" hidden="1">
              <a:extLst>
                <a:ext uri="{FF2B5EF4-FFF2-40B4-BE49-F238E27FC236}">
                  <a16:creationId xmlns:a16="http://schemas.microsoft.com/office/drawing/2014/main" id="{C420443E-0D82-71E8-375F-989108DC2565}"/>
                </a:ext>
              </a:extLst>
            </p:cNvPr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>
            <a:xfrm>
              <a:off x="7716535" y="3382210"/>
              <a:ext cx="228600" cy="228600"/>
              <a:chOff x="762000" y="1270000"/>
              <a:chExt cx="254000" cy="254000"/>
            </a:xfrm>
          </p:grpSpPr>
          <p:sp>
            <p:nvSpPr>
              <p:cNvPr id="39" name="Oval 38" hidden="1">
                <a:extLst>
                  <a:ext uri="{FF2B5EF4-FFF2-40B4-BE49-F238E27FC236}">
                    <a16:creationId xmlns:a16="http://schemas.microsoft.com/office/drawing/2014/main" id="{093F512A-C4C3-5D54-875F-94A74D3E26B8}"/>
                  </a:ext>
                </a:extLst>
              </p:cNvPr>
              <p:cNvSpPr/>
              <p:nvPr>
                <p:custDataLst>
                  <p:tags r:id="rId1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Arc 39" hidden="1">
                <a:extLst>
                  <a:ext uri="{FF2B5EF4-FFF2-40B4-BE49-F238E27FC236}">
                    <a16:creationId xmlns:a16="http://schemas.microsoft.com/office/drawing/2014/main" id="{383A33B7-DDDB-02E3-0807-B62B0DD13836}"/>
                  </a:ext>
                </a:extLst>
              </p:cNvPr>
              <p:cNvSpPr/>
              <p:nvPr>
                <p:custDataLst>
                  <p:tags r:id="rId1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33" name="MoonLegend4" hidden="1">
              <a:extLst>
                <a:ext uri="{FF2B5EF4-FFF2-40B4-BE49-F238E27FC236}">
                  <a16:creationId xmlns:a16="http://schemas.microsoft.com/office/drawing/2014/main" id="{A4407043-142F-6BC5-0266-D502473C1179}"/>
                </a:ext>
              </a:extLst>
            </p:cNvPr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>
            <a:xfrm>
              <a:off x="7716535" y="3758025"/>
              <a:ext cx="228600" cy="228600"/>
              <a:chOff x="762000" y="1270000"/>
              <a:chExt cx="254000" cy="254000"/>
            </a:xfrm>
          </p:grpSpPr>
          <p:sp>
            <p:nvSpPr>
              <p:cNvPr id="37" name="Oval 36" hidden="1">
                <a:extLst>
                  <a:ext uri="{FF2B5EF4-FFF2-40B4-BE49-F238E27FC236}">
                    <a16:creationId xmlns:a16="http://schemas.microsoft.com/office/drawing/2014/main" id="{B9CF7F6E-1122-4D14-EFE5-4DEEC9F56F7C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Arc 37" hidden="1">
                <a:extLst>
                  <a:ext uri="{FF2B5EF4-FFF2-40B4-BE49-F238E27FC236}">
                    <a16:creationId xmlns:a16="http://schemas.microsoft.com/office/drawing/2014/main" id="{D4434CCA-299F-465C-4DEB-B03C46292577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34" name="MoonLegend5" hidden="1">
              <a:extLst>
                <a:ext uri="{FF2B5EF4-FFF2-40B4-BE49-F238E27FC236}">
                  <a16:creationId xmlns:a16="http://schemas.microsoft.com/office/drawing/2014/main" id="{C94D2159-9BB9-A64E-F8CF-E22C7300E53D}"/>
                </a:ext>
              </a:extLst>
            </p:cNvPr>
            <p:cNvGrpSpPr>
              <a:grpSpLocks noChangeAspect="1"/>
            </p:cNvGrpSpPr>
            <p:nvPr>
              <p:custDataLst>
                <p:tags r:id="rId13"/>
              </p:custDataLst>
            </p:nvPr>
          </p:nvGrpSpPr>
          <p:grpSpPr>
            <a:xfrm>
              <a:off x="7716535" y="4133841"/>
              <a:ext cx="228600" cy="228600"/>
              <a:chOff x="762000" y="1270000"/>
              <a:chExt cx="254000" cy="254000"/>
            </a:xfrm>
          </p:grpSpPr>
          <p:sp>
            <p:nvSpPr>
              <p:cNvPr id="35" name="Oval 34" hidden="1">
                <a:extLst>
                  <a:ext uri="{FF2B5EF4-FFF2-40B4-BE49-F238E27FC236}">
                    <a16:creationId xmlns:a16="http://schemas.microsoft.com/office/drawing/2014/main" id="{CCEF90EE-F218-0A79-BF77-58D195A17816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Arc 35" hidden="1">
                <a:extLst>
                  <a:ext uri="{FF2B5EF4-FFF2-40B4-BE49-F238E27FC236}">
                    <a16:creationId xmlns:a16="http://schemas.microsoft.com/office/drawing/2014/main" id="{E437A82B-EA74-A5AC-B1C7-1F15EFA7EE5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C5F92EA2-4526-842C-F064-BE5C517FCE9D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6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102634253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5" imgW="413" imgH="416" progId="TCLayout.ActiveDocument.1">
                  <p:embed/>
                </p:oleObj>
              </mc:Choice>
              <mc:Fallback>
                <p:oleObj name="Diapositive think-cell" r:id="rId35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1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16"/>
            </p:custDataLst>
          </p:nvPr>
        </p:nvSpPr>
        <p:spPr>
          <a:xfrm>
            <a:off x="553972" y="6366888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59777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18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70" name="LegendLines" hidden="1">
            <a:extLst>
              <a:ext uri="{FF2B5EF4-FFF2-40B4-BE49-F238E27FC236}">
                <a16:creationId xmlns:a16="http://schemas.microsoft.com/office/drawing/2014/main" id="{F8FD5CF7-0E86-4658-9FC0-EDD0FD97DF3A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171" name="Legend1">
              <a:extLst>
                <a:ext uri="{FF2B5EF4-FFF2-40B4-BE49-F238E27FC236}">
                  <a16:creationId xmlns:a16="http://schemas.microsoft.com/office/drawing/2014/main" id="{51D3CC33-B6AA-4864-9402-9FE74952DC08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2" name="Legend2">
              <a:extLst>
                <a:ext uri="{FF2B5EF4-FFF2-40B4-BE49-F238E27FC236}">
                  <a16:creationId xmlns:a16="http://schemas.microsoft.com/office/drawing/2014/main" id="{4D7A5F84-6737-4831-8703-65F64A501284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3" name="Legend3">
              <a:extLst>
                <a:ext uri="{FF2B5EF4-FFF2-40B4-BE49-F238E27FC236}">
                  <a16:creationId xmlns:a16="http://schemas.microsoft.com/office/drawing/2014/main" id="{C690416E-7C1F-4ABD-94B4-4015B3385676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4" name="LineLegend3">
              <a:extLst>
                <a:ext uri="{FF2B5EF4-FFF2-40B4-BE49-F238E27FC236}">
                  <a16:creationId xmlns:a16="http://schemas.microsoft.com/office/drawing/2014/main" id="{00E6C892-C7F8-46DB-87A7-0EDCFEF7140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5" name="LineLegend2">
              <a:extLst>
                <a:ext uri="{FF2B5EF4-FFF2-40B4-BE49-F238E27FC236}">
                  <a16:creationId xmlns:a16="http://schemas.microsoft.com/office/drawing/2014/main" id="{42F8CABC-FE4A-42A5-AF16-FB15642347C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6" name="LineLegend1">
              <a:extLst>
                <a:ext uri="{FF2B5EF4-FFF2-40B4-BE49-F238E27FC236}">
                  <a16:creationId xmlns:a16="http://schemas.microsoft.com/office/drawing/2014/main" id="{97710849-6719-4649-ABEF-28CDC4B77AB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77" name="LegendMoons" hidden="1">
            <a:extLst>
              <a:ext uri="{FF2B5EF4-FFF2-40B4-BE49-F238E27FC236}">
                <a16:creationId xmlns:a16="http://schemas.microsoft.com/office/drawing/2014/main" id="{6E7F5A4D-3966-4F10-9D9D-A0C7B8011A86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78" name="Legend1">
              <a:extLst>
                <a:ext uri="{FF2B5EF4-FFF2-40B4-BE49-F238E27FC236}">
                  <a16:creationId xmlns:a16="http://schemas.microsoft.com/office/drawing/2014/main" id="{094237A8-9E3C-4C09-A6A1-DE80367F42A5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6" name="Legend2">
              <a:extLst>
                <a:ext uri="{FF2B5EF4-FFF2-40B4-BE49-F238E27FC236}">
                  <a16:creationId xmlns:a16="http://schemas.microsoft.com/office/drawing/2014/main" id="{FAA8889F-BA18-44C0-8CF9-C67728262B9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8" name="Legend3">
              <a:extLst>
                <a:ext uri="{FF2B5EF4-FFF2-40B4-BE49-F238E27FC236}">
                  <a16:creationId xmlns:a16="http://schemas.microsoft.com/office/drawing/2014/main" id="{8AABF2CC-0F2F-4444-BB01-ABFAD09A56C9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9" name="Legend4">
              <a:extLst>
                <a:ext uri="{FF2B5EF4-FFF2-40B4-BE49-F238E27FC236}">
                  <a16:creationId xmlns:a16="http://schemas.microsoft.com/office/drawing/2014/main" id="{24C0C180-7499-4467-801E-C6C172E7F12B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0" name="Legend5">
              <a:extLst>
                <a:ext uri="{FF2B5EF4-FFF2-40B4-BE49-F238E27FC236}">
                  <a16:creationId xmlns:a16="http://schemas.microsoft.com/office/drawing/2014/main" id="{3B5A94F4-BBC6-4C90-91A6-842205BE931F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01" name="MoonLegend1">
              <a:extLst>
                <a:ext uri="{FF2B5EF4-FFF2-40B4-BE49-F238E27FC236}">
                  <a16:creationId xmlns:a16="http://schemas.microsoft.com/office/drawing/2014/main" id="{11462A5B-99F2-471A-981E-874E7D79EC10}"/>
                </a:ext>
              </a:extLst>
            </p:cNvPr>
            <p:cNvGrpSpPr>
              <a:grpSpLocks noChangeAspect="1"/>
            </p:cNvGrpSpPr>
            <p:nvPr>
              <p:custDataLst>
                <p:tags r:id="rId20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9E9C19AF-EED8-4C2F-A9FB-017CD893F499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5" name="Arc 214">
                <a:extLst>
                  <a:ext uri="{FF2B5EF4-FFF2-40B4-BE49-F238E27FC236}">
                    <a16:creationId xmlns:a16="http://schemas.microsoft.com/office/drawing/2014/main" id="{6ED87B73-A3DA-43AA-858A-C383FC3E5D41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2" name="MoonLegend2">
              <a:extLst>
                <a:ext uri="{FF2B5EF4-FFF2-40B4-BE49-F238E27FC236}">
                  <a16:creationId xmlns:a16="http://schemas.microsoft.com/office/drawing/2014/main" id="{54EDCB78-8D85-4843-831A-072E39B5BA67}"/>
                </a:ext>
              </a:extLst>
            </p:cNvPr>
            <p:cNvGrpSpPr>
              <a:grpSpLocks noChangeAspect="1"/>
            </p:cNvGrpSpPr>
            <p:nvPr>
              <p:custDataLst>
                <p:tags r:id="rId21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id="{3AF39161-AA91-4D77-AD7C-05581A9AC3E3}"/>
                  </a:ext>
                </a:extLst>
              </p:cNvPr>
              <p:cNvSpPr/>
              <p:nvPr>
                <p:custDataLst>
                  <p:tags r:id="rId3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3" name="Arc 212">
                <a:extLst>
                  <a:ext uri="{FF2B5EF4-FFF2-40B4-BE49-F238E27FC236}">
                    <a16:creationId xmlns:a16="http://schemas.microsoft.com/office/drawing/2014/main" id="{B04DB890-8A93-4F69-9773-D0A872DF4A76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3" name="MoonLegend3">
              <a:extLst>
                <a:ext uri="{FF2B5EF4-FFF2-40B4-BE49-F238E27FC236}">
                  <a16:creationId xmlns:a16="http://schemas.microsoft.com/office/drawing/2014/main" id="{C59320C5-4C75-47A9-891E-E4D95F1DA1C7}"/>
                </a:ext>
              </a:extLst>
            </p:cNvPr>
            <p:cNvGrpSpPr>
              <a:grpSpLocks noChangeAspect="1"/>
            </p:cNvGrpSpPr>
            <p:nvPr>
              <p:custDataLst>
                <p:tags r:id="rId22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210" name="Oval 209">
                <a:extLst>
                  <a:ext uri="{FF2B5EF4-FFF2-40B4-BE49-F238E27FC236}">
                    <a16:creationId xmlns:a16="http://schemas.microsoft.com/office/drawing/2014/main" id="{8FF49519-7FA5-44B6-A8A0-F92B6A3742E1}"/>
                  </a:ext>
                </a:extLst>
              </p:cNvPr>
              <p:cNvSpPr/>
              <p:nvPr>
                <p:custDataLst>
                  <p:tags r:id="rId2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1" name="Arc 210">
                <a:extLst>
                  <a:ext uri="{FF2B5EF4-FFF2-40B4-BE49-F238E27FC236}">
                    <a16:creationId xmlns:a16="http://schemas.microsoft.com/office/drawing/2014/main" id="{252F5302-E625-4285-9B7D-65455A614224}"/>
                  </a:ext>
                </a:extLst>
              </p:cNvPr>
              <p:cNvSpPr/>
              <p:nvPr>
                <p:custDataLst>
                  <p:tags r:id="rId3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4" name="MoonLegend4">
              <a:extLst>
                <a:ext uri="{FF2B5EF4-FFF2-40B4-BE49-F238E27FC236}">
                  <a16:creationId xmlns:a16="http://schemas.microsoft.com/office/drawing/2014/main" id="{62989DBD-AF96-49EF-B178-3C76556C8220}"/>
                </a:ext>
              </a:extLst>
            </p:cNvPr>
            <p:cNvGrpSpPr>
              <a:grpSpLocks noChangeAspect="1"/>
            </p:cNvGrpSpPr>
            <p:nvPr>
              <p:custDataLst>
                <p:tags r:id="rId23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3B0DEF51-6D03-4283-A281-80CFF752DE05}"/>
                  </a:ext>
                </a:extLst>
              </p:cNvPr>
              <p:cNvSpPr/>
              <p:nvPr>
                <p:custDataLst>
                  <p:tags r:id="rId2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9" name="Arc 208">
                <a:extLst>
                  <a:ext uri="{FF2B5EF4-FFF2-40B4-BE49-F238E27FC236}">
                    <a16:creationId xmlns:a16="http://schemas.microsoft.com/office/drawing/2014/main" id="{3EF4D385-AF83-47F5-9496-A4B9F2FF7379}"/>
                  </a:ext>
                </a:extLst>
              </p:cNvPr>
              <p:cNvSpPr/>
              <p:nvPr>
                <p:custDataLst>
                  <p:tags r:id="rId2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5" name="MoonLegend5">
              <a:extLst>
                <a:ext uri="{FF2B5EF4-FFF2-40B4-BE49-F238E27FC236}">
                  <a16:creationId xmlns:a16="http://schemas.microsoft.com/office/drawing/2014/main" id="{12503F3D-4CD5-41BA-8748-5D3EE2F14904}"/>
                </a:ext>
              </a:extLst>
            </p:cNvPr>
            <p:cNvGrpSpPr>
              <a:grpSpLocks noChangeAspect="1"/>
            </p:cNvGrpSpPr>
            <p:nvPr>
              <p:custDataLst>
                <p:tags r:id="rId24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7D5ABAA5-9B39-4B83-B83E-16D864E865BD}"/>
                  </a:ext>
                </a:extLst>
              </p:cNvPr>
              <p:cNvSpPr/>
              <p:nvPr>
                <p:custDataLst>
                  <p:tags r:id="rId2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7" name="Arc 206">
                <a:extLst>
                  <a:ext uri="{FF2B5EF4-FFF2-40B4-BE49-F238E27FC236}">
                    <a16:creationId xmlns:a16="http://schemas.microsoft.com/office/drawing/2014/main" id="{13A875E3-0D82-4F00-A033-D9B848A13CEB}"/>
                  </a:ext>
                </a:extLst>
              </p:cNvPr>
              <p:cNvSpPr/>
              <p:nvPr>
                <p:custDataLst>
                  <p:tags r:id="rId2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216" name="LegendBoxes" hidden="1">
            <a:extLst>
              <a:ext uri="{FF2B5EF4-FFF2-40B4-BE49-F238E27FC236}">
                <a16:creationId xmlns:a16="http://schemas.microsoft.com/office/drawing/2014/main" id="{A910E38C-091F-4AFD-8CDF-DAD5C46EC08C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217" name="RectangleLegend1">
              <a:extLst>
                <a:ext uri="{FF2B5EF4-FFF2-40B4-BE49-F238E27FC236}">
                  <a16:creationId xmlns:a16="http://schemas.microsoft.com/office/drawing/2014/main" id="{E0F66B1C-05CF-45EE-B2BC-86B6940647DA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8" name="RectangleLegend2">
              <a:extLst>
                <a:ext uri="{FF2B5EF4-FFF2-40B4-BE49-F238E27FC236}">
                  <a16:creationId xmlns:a16="http://schemas.microsoft.com/office/drawing/2014/main" id="{6C71BD3A-C9B9-4936-813C-5F88B47682CC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9" name="RectangleLegend3">
              <a:extLst>
                <a:ext uri="{FF2B5EF4-FFF2-40B4-BE49-F238E27FC236}">
                  <a16:creationId xmlns:a16="http://schemas.microsoft.com/office/drawing/2014/main" id="{9344E61C-1E9C-4CE3-89BE-FD318ECDEA94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0" name="RectangleLegend4">
              <a:extLst>
                <a:ext uri="{FF2B5EF4-FFF2-40B4-BE49-F238E27FC236}">
                  <a16:creationId xmlns:a16="http://schemas.microsoft.com/office/drawing/2014/main" id="{4A26965A-9011-4506-B715-FF793ED2D751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1" name="RectangleLegend5">
              <a:extLst>
                <a:ext uri="{FF2B5EF4-FFF2-40B4-BE49-F238E27FC236}">
                  <a16:creationId xmlns:a16="http://schemas.microsoft.com/office/drawing/2014/main" id="{CA929005-174E-4969-A17D-B3C5AA0342B0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2" name="Legend1">
              <a:extLst>
                <a:ext uri="{FF2B5EF4-FFF2-40B4-BE49-F238E27FC236}">
                  <a16:creationId xmlns:a16="http://schemas.microsoft.com/office/drawing/2014/main" id="{3AEC8574-8B12-4415-9CF0-0B3C58EFE6D0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3" name="Legend2">
              <a:extLst>
                <a:ext uri="{FF2B5EF4-FFF2-40B4-BE49-F238E27FC236}">
                  <a16:creationId xmlns:a16="http://schemas.microsoft.com/office/drawing/2014/main" id="{E2328C88-4D72-4722-B0A5-8EEB827EFBD4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4" name="Legend3">
              <a:extLst>
                <a:ext uri="{FF2B5EF4-FFF2-40B4-BE49-F238E27FC236}">
                  <a16:creationId xmlns:a16="http://schemas.microsoft.com/office/drawing/2014/main" id="{ABE9CD18-76D8-47EA-892E-56FABA9D95A9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5" name="Legend4">
              <a:extLst>
                <a:ext uri="{FF2B5EF4-FFF2-40B4-BE49-F238E27FC236}">
                  <a16:creationId xmlns:a16="http://schemas.microsoft.com/office/drawing/2014/main" id="{77D576E6-F4FD-4955-81B2-05AAF2EBA82F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6" name="Legend5">
              <a:extLst>
                <a:ext uri="{FF2B5EF4-FFF2-40B4-BE49-F238E27FC236}">
                  <a16:creationId xmlns:a16="http://schemas.microsoft.com/office/drawing/2014/main" id="{0C4C4AA8-D22F-4EEC-99E7-4D1A171AC211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148" name="Graphic 147">
            <a:extLst>
              <a:ext uri="{FF2B5EF4-FFF2-40B4-BE49-F238E27FC236}">
                <a16:creationId xmlns:a16="http://schemas.microsoft.com/office/drawing/2014/main" id="{F1226871-27B2-4BBE-B2C2-CC64A1EA5637}"/>
              </a:ext>
            </a:extLst>
          </p:cNvPr>
          <p:cNvPicPr>
            <a:picLocks noChangeAspect="1"/>
          </p:cNvPicPr>
          <p:nvPr userDrawn="1"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153" name="Slide Number">
            <a:extLst>
              <a:ext uri="{FF2B5EF4-FFF2-40B4-BE49-F238E27FC236}">
                <a16:creationId xmlns:a16="http://schemas.microsoft.com/office/drawing/2014/main" id="{FAF54DA1-D61B-426F-9DB6-687B4D965550}"/>
              </a:ext>
            </a:extLst>
          </p:cNvPr>
          <p:cNvSpPr>
            <a:spLocks noChangeArrowheads="1"/>
          </p:cNvSpPr>
          <p:nvPr userDrawn="1">
            <p:custDataLst>
              <p:tags r:id="rId19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696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63655641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6" imgW="413" imgH="416" progId="TCLayout.ActiveDocument.1">
                  <p:embed/>
                </p:oleObj>
              </mc:Choice>
              <mc:Fallback>
                <p:oleObj name="Diapositive think-cell" r:id="rId36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17"/>
            </p:custDataLst>
          </p:nvPr>
        </p:nvSpPr>
        <p:spPr>
          <a:xfrm>
            <a:off x="553972" y="6366888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18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59777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19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70" name="LegendLines" hidden="1">
            <a:extLst>
              <a:ext uri="{FF2B5EF4-FFF2-40B4-BE49-F238E27FC236}">
                <a16:creationId xmlns:a16="http://schemas.microsoft.com/office/drawing/2014/main" id="{F8FD5CF7-0E86-4658-9FC0-EDD0FD97DF3A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171" name="Legend1">
              <a:extLst>
                <a:ext uri="{FF2B5EF4-FFF2-40B4-BE49-F238E27FC236}">
                  <a16:creationId xmlns:a16="http://schemas.microsoft.com/office/drawing/2014/main" id="{51D3CC33-B6AA-4864-9402-9FE74952DC08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2" name="Legend2">
              <a:extLst>
                <a:ext uri="{FF2B5EF4-FFF2-40B4-BE49-F238E27FC236}">
                  <a16:creationId xmlns:a16="http://schemas.microsoft.com/office/drawing/2014/main" id="{4D7A5F84-6737-4831-8703-65F64A501284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3" name="Legend3">
              <a:extLst>
                <a:ext uri="{FF2B5EF4-FFF2-40B4-BE49-F238E27FC236}">
                  <a16:creationId xmlns:a16="http://schemas.microsoft.com/office/drawing/2014/main" id="{C690416E-7C1F-4ABD-94B4-4015B3385676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4" name="LineLegend3">
              <a:extLst>
                <a:ext uri="{FF2B5EF4-FFF2-40B4-BE49-F238E27FC236}">
                  <a16:creationId xmlns:a16="http://schemas.microsoft.com/office/drawing/2014/main" id="{00E6C892-C7F8-46DB-87A7-0EDCFEF7140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5" name="LineLegend2">
              <a:extLst>
                <a:ext uri="{FF2B5EF4-FFF2-40B4-BE49-F238E27FC236}">
                  <a16:creationId xmlns:a16="http://schemas.microsoft.com/office/drawing/2014/main" id="{42F8CABC-FE4A-42A5-AF16-FB15642347C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6" name="LineLegend1">
              <a:extLst>
                <a:ext uri="{FF2B5EF4-FFF2-40B4-BE49-F238E27FC236}">
                  <a16:creationId xmlns:a16="http://schemas.microsoft.com/office/drawing/2014/main" id="{97710849-6719-4649-ABEF-28CDC4B77AB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77" name="LegendMoons" hidden="1">
            <a:extLst>
              <a:ext uri="{FF2B5EF4-FFF2-40B4-BE49-F238E27FC236}">
                <a16:creationId xmlns:a16="http://schemas.microsoft.com/office/drawing/2014/main" id="{6E7F5A4D-3966-4F10-9D9D-A0C7B8011A86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78" name="Legend1">
              <a:extLst>
                <a:ext uri="{FF2B5EF4-FFF2-40B4-BE49-F238E27FC236}">
                  <a16:creationId xmlns:a16="http://schemas.microsoft.com/office/drawing/2014/main" id="{094237A8-9E3C-4C09-A6A1-DE80367F42A5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6" name="Legend2">
              <a:extLst>
                <a:ext uri="{FF2B5EF4-FFF2-40B4-BE49-F238E27FC236}">
                  <a16:creationId xmlns:a16="http://schemas.microsoft.com/office/drawing/2014/main" id="{FAA8889F-BA18-44C0-8CF9-C67728262B9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8" name="Legend3">
              <a:extLst>
                <a:ext uri="{FF2B5EF4-FFF2-40B4-BE49-F238E27FC236}">
                  <a16:creationId xmlns:a16="http://schemas.microsoft.com/office/drawing/2014/main" id="{8AABF2CC-0F2F-4444-BB01-ABFAD09A56C9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9" name="Legend4">
              <a:extLst>
                <a:ext uri="{FF2B5EF4-FFF2-40B4-BE49-F238E27FC236}">
                  <a16:creationId xmlns:a16="http://schemas.microsoft.com/office/drawing/2014/main" id="{24C0C180-7499-4467-801E-C6C172E7F12B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0" name="Legend5">
              <a:extLst>
                <a:ext uri="{FF2B5EF4-FFF2-40B4-BE49-F238E27FC236}">
                  <a16:creationId xmlns:a16="http://schemas.microsoft.com/office/drawing/2014/main" id="{3B5A94F4-BBC6-4C90-91A6-842205BE931F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01" name="MoonLegend1">
              <a:extLst>
                <a:ext uri="{FF2B5EF4-FFF2-40B4-BE49-F238E27FC236}">
                  <a16:creationId xmlns:a16="http://schemas.microsoft.com/office/drawing/2014/main" id="{11462A5B-99F2-471A-981E-874E7D79EC10}"/>
                </a:ext>
              </a:extLst>
            </p:cNvPr>
            <p:cNvGrpSpPr>
              <a:grpSpLocks noChangeAspect="1"/>
            </p:cNvGrpSpPr>
            <p:nvPr>
              <p:custDataLst>
                <p:tags r:id="rId21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9E9C19AF-EED8-4C2F-A9FB-017CD893F499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5" name="Arc 214">
                <a:extLst>
                  <a:ext uri="{FF2B5EF4-FFF2-40B4-BE49-F238E27FC236}">
                    <a16:creationId xmlns:a16="http://schemas.microsoft.com/office/drawing/2014/main" id="{6ED87B73-A3DA-43AA-858A-C383FC3E5D41}"/>
                  </a:ext>
                </a:extLst>
              </p:cNvPr>
              <p:cNvSpPr/>
              <p:nvPr>
                <p:custDataLst>
                  <p:tags r:id="rId3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2" name="MoonLegend2">
              <a:extLst>
                <a:ext uri="{FF2B5EF4-FFF2-40B4-BE49-F238E27FC236}">
                  <a16:creationId xmlns:a16="http://schemas.microsoft.com/office/drawing/2014/main" id="{54EDCB78-8D85-4843-831A-072E39B5BA67}"/>
                </a:ext>
              </a:extLst>
            </p:cNvPr>
            <p:cNvGrpSpPr>
              <a:grpSpLocks noChangeAspect="1"/>
            </p:cNvGrpSpPr>
            <p:nvPr>
              <p:custDataLst>
                <p:tags r:id="rId22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id="{3AF39161-AA91-4D77-AD7C-05581A9AC3E3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3" name="Arc 212">
                <a:extLst>
                  <a:ext uri="{FF2B5EF4-FFF2-40B4-BE49-F238E27FC236}">
                    <a16:creationId xmlns:a16="http://schemas.microsoft.com/office/drawing/2014/main" id="{B04DB890-8A93-4F69-9773-D0A872DF4A76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3" name="MoonLegend3">
              <a:extLst>
                <a:ext uri="{FF2B5EF4-FFF2-40B4-BE49-F238E27FC236}">
                  <a16:creationId xmlns:a16="http://schemas.microsoft.com/office/drawing/2014/main" id="{C59320C5-4C75-47A9-891E-E4D95F1DA1C7}"/>
                </a:ext>
              </a:extLst>
            </p:cNvPr>
            <p:cNvGrpSpPr>
              <a:grpSpLocks noChangeAspect="1"/>
            </p:cNvGrpSpPr>
            <p:nvPr>
              <p:custDataLst>
                <p:tags r:id="rId23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210" name="Oval 209">
                <a:extLst>
                  <a:ext uri="{FF2B5EF4-FFF2-40B4-BE49-F238E27FC236}">
                    <a16:creationId xmlns:a16="http://schemas.microsoft.com/office/drawing/2014/main" id="{8FF49519-7FA5-44B6-A8A0-F92B6A3742E1}"/>
                  </a:ext>
                </a:extLst>
              </p:cNvPr>
              <p:cNvSpPr/>
              <p:nvPr>
                <p:custDataLst>
                  <p:tags r:id="rId3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1" name="Arc 210">
                <a:extLst>
                  <a:ext uri="{FF2B5EF4-FFF2-40B4-BE49-F238E27FC236}">
                    <a16:creationId xmlns:a16="http://schemas.microsoft.com/office/drawing/2014/main" id="{252F5302-E625-4285-9B7D-65455A614224}"/>
                  </a:ext>
                </a:extLst>
              </p:cNvPr>
              <p:cNvSpPr/>
              <p:nvPr>
                <p:custDataLst>
                  <p:tags r:id="rId3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4" name="MoonLegend4">
              <a:extLst>
                <a:ext uri="{FF2B5EF4-FFF2-40B4-BE49-F238E27FC236}">
                  <a16:creationId xmlns:a16="http://schemas.microsoft.com/office/drawing/2014/main" id="{62989DBD-AF96-49EF-B178-3C76556C8220}"/>
                </a:ext>
              </a:extLst>
            </p:cNvPr>
            <p:cNvGrpSpPr>
              <a:grpSpLocks noChangeAspect="1"/>
            </p:cNvGrpSpPr>
            <p:nvPr>
              <p:custDataLst>
                <p:tags r:id="rId24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3B0DEF51-6D03-4283-A281-80CFF752DE05}"/>
                  </a:ext>
                </a:extLst>
              </p:cNvPr>
              <p:cNvSpPr/>
              <p:nvPr>
                <p:custDataLst>
                  <p:tags r:id="rId2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9" name="Arc 208">
                <a:extLst>
                  <a:ext uri="{FF2B5EF4-FFF2-40B4-BE49-F238E27FC236}">
                    <a16:creationId xmlns:a16="http://schemas.microsoft.com/office/drawing/2014/main" id="{3EF4D385-AF83-47F5-9496-A4B9F2FF7379}"/>
                  </a:ext>
                </a:extLst>
              </p:cNvPr>
              <p:cNvSpPr/>
              <p:nvPr>
                <p:custDataLst>
                  <p:tags r:id="rId2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5" name="MoonLegend5">
              <a:extLst>
                <a:ext uri="{FF2B5EF4-FFF2-40B4-BE49-F238E27FC236}">
                  <a16:creationId xmlns:a16="http://schemas.microsoft.com/office/drawing/2014/main" id="{12503F3D-4CD5-41BA-8748-5D3EE2F14904}"/>
                </a:ext>
              </a:extLst>
            </p:cNvPr>
            <p:cNvGrpSpPr>
              <a:grpSpLocks noChangeAspect="1"/>
            </p:cNvGrpSpPr>
            <p:nvPr>
              <p:custDataLst>
                <p:tags r:id="rId25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7D5ABAA5-9B39-4B83-B83E-16D864E865BD}"/>
                  </a:ext>
                </a:extLst>
              </p:cNvPr>
              <p:cNvSpPr/>
              <p:nvPr>
                <p:custDataLst>
                  <p:tags r:id="rId2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7" name="Arc 206">
                <a:extLst>
                  <a:ext uri="{FF2B5EF4-FFF2-40B4-BE49-F238E27FC236}">
                    <a16:creationId xmlns:a16="http://schemas.microsoft.com/office/drawing/2014/main" id="{13A875E3-0D82-4F00-A033-D9B848A13CEB}"/>
                  </a:ext>
                </a:extLst>
              </p:cNvPr>
              <p:cNvSpPr/>
              <p:nvPr>
                <p:custDataLst>
                  <p:tags r:id="rId2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216" name="LegendBoxes" hidden="1">
            <a:extLst>
              <a:ext uri="{FF2B5EF4-FFF2-40B4-BE49-F238E27FC236}">
                <a16:creationId xmlns:a16="http://schemas.microsoft.com/office/drawing/2014/main" id="{A910E38C-091F-4AFD-8CDF-DAD5C46EC08C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217" name="RectangleLegend1">
              <a:extLst>
                <a:ext uri="{FF2B5EF4-FFF2-40B4-BE49-F238E27FC236}">
                  <a16:creationId xmlns:a16="http://schemas.microsoft.com/office/drawing/2014/main" id="{E0F66B1C-05CF-45EE-B2BC-86B6940647DA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8" name="RectangleLegend2">
              <a:extLst>
                <a:ext uri="{FF2B5EF4-FFF2-40B4-BE49-F238E27FC236}">
                  <a16:creationId xmlns:a16="http://schemas.microsoft.com/office/drawing/2014/main" id="{6C71BD3A-C9B9-4936-813C-5F88B47682CC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9" name="RectangleLegend3">
              <a:extLst>
                <a:ext uri="{FF2B5EF4-FFF2-40B4-BE49-F238E27FC236}">
                  <a16:creationId xmlns:a16="http://schemas.microsoft.com/office/drawing/2014/main" id="{9344E61C-1E9C-4CE3-89BE-FD318ECDEA94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0" name="RectangleLegend4">
              <a:extLst>
                <a:ext uri="{FF2B5EF4-FFF2-40B4-BE49-F238E27FC236}">
                  <a16:creationId xmlns:a16="http://schemas.microsoft.com/office/drawing/2014/main" id="{4A26965A-9011-4506-B715-FF793ED2D751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1" name="RectangleLegend5">
              <a:extLst>
                <a:ext uri="{FF2B5EF4-FFF2-40B4-BE49-F238E27FC236}">
                  <a16:creationId xmlns:a16="http://schemas.microsoft.com/office/drawing/2014/main" id="{CA929005-174E-4969-A17D-B3C5AA0342B0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2" name="Legend1">
              <a:extLst>
                <a:ext uri="{FF2B5EF4-FFF2-40B4-BE49-F238E27FC236}">
                  <a16:creationId xmlns:a16="http://schemas.microsoft.com/office/drawing/2014/main" id="{3AEC8574-8B12-4415-9CF0-0B3C58EFE6D0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3" name="Legend2">
              <a:extLst>
                <a:ext uri="{FF2B5EF4-FFF2-40B4-BE49-F238E27FC236}">
                  <a16:creationId xmlns:a16="http://schemas.microsoft.com/office/drawing/2014/main" id="{E2328C88-4D72-4722-B0A5-8EEB827EFBD4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4" name="Legend3">
              <a:extLst>
                <a:ext uri="{FF2B5EF4-FFF2-40B4-BE49-F238E27FC236}">
                  <a16:creationId xmlns:a16="http://schemas.microsoft.com/office/drawing/2014/main" id="{ABE9CD18-76D8-47EA-892E-56FABA9D95A9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5" name="Legend4">
              <a:extLst>
                <a:ext uri="{FF2B5EF4-FFF2-40B4-BE49-F238E27FC236}">
                  <a16:creationId xmlns:a16="http://schemas.microsoft.com/office/drawing/2014/main" id="{77D576E6-F4FD-4955-81B2-05AAF2EBA82F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6" name="Legend5">
              <a:extLst>
                <a:ext uri="{FF2B5EF4-FFF2-40B4-BE49-F238E27FC236}">
                  <a16:creationId xmlns:a16="http://schemas.microsoft.com/office/drawing/2014/main" id="{0C4C4AA8-D22F-4EEC-99E7-4D1A171AC211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148" name="Graphic 147">
            <a:extLst>
              <a:ext uri="{FF2B5EF4-FFF2-40B4-BE49-F238E27FC236}">
                <a16:creationId xmlns:a16="http://schemas.microsoft.com/office/drawing/2014/main" id="{F1226871-27B2-4BBE-B2C2-CC64A1EA5637}"/>
              </a:ext>
            </a:extLst>
          </p:cNvPr>
          <p:cNvPicPr>
            <a:picLocks noChangeAspect="1"/>
          </p:cNvPicPr>
          <p:nvPr userDrawn="1"/>
        </p:nvPicPr>
        <p:blipFill>
          <a:blip r:embed="rId3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153" name="Slide Number">
            <a:extLst>
              <a:ext uri="{FF2B5EF4-FFF2-40B4-BE49-F238E27FC236}">
                <a16:creationId xmlns:a16="http://schemas.microsoft.com/office/drawing/2014/main" id="{FAF54DA1-D61B-426F-9DB6-687B4D965550}"/>
              </a:ext>
            </a:extLst>
          </p:cNvPr>
          <p:cNvSpPr>
            <a:spLocks noChangeArrowheads="1"/>
          </p:cNvSpPr>
          <p:nvPr userDrawn="1">
            <p:custDataLst>
              <p:tags r:id="rId20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38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38269228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5" imgW="413" imgH="416" progId="TCLayout.ActiveDocument.1">
                  <p:embed/>
                </p:oleObj>
              </mc:Choice>
              <mc:Fallback>
                <p:oleObj name="Diapositive think-cell" r:id="rId35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1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16"/>
            </p:custDataLst>
          </p:nvPr>
        </p:nvSpPr>
        <p:spPr>
          <a:xfrm>
            <a:off x="553972" y="6366888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59777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18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70" name="LegendLines" hidden="1">
            <a:extLst>
              <a:ext uri="{FF2B5EF4-FFF2-40B4-BE49-F238E27FC236}">
                <a16:creationId xmlns:a16="http://schemas.microsoft.com/office/drawing/2014/main" id="{F8FD5CF7-0E86-4658-9FC0-EDD0FD97DF3A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171" name="Legend1">
              <a:extLst>
                <a:ext uri="{FF2B5EF4-FFF2-40B4-BE49-F238E27FC236}">
                  <a16:creationId xmlns:a16="http://schemas.microsoft.com/office/drawing/2014/main" id="{51D3CC33-B6AA-4864-9402-9FE74952DC08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2" name="Legend2">
              <a:extLst>
                <a:ext uri="{FF2B5EF4-FFF2-40B4-BE49-F238E27FC236}">
                  <a16:creationId xmlns:a16="http://schemas.microsoft.com/office/drawing/2014/main" id="{4D7A5F84-6737-4831-8703-65F64A501284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3" name="Legend3">
              <a:extLst>
                <a:ext uri="{FF2B5EF4-FFF2-40B4-BE49-F238E27FC236}">
                  <a16:creationId xmlns:a16="http://schemas.microsoft.com/office/drawing/2014/main" id="{C690416E-7C1F-4ABD-94B4-4015B3385676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4" name="LineLegend3">
              <a:extLst>
                <a:ext uri="{FF2B5EF4-FFF2-40B4-BE49-F238E27FC236}">
                  <a16:creationId xmlns:a16="http://schemas.microsoft.com/office/drawing/2014/main" id="{00E6C892-C7F8-46DB-87A7-0EDCFEF7140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5" name="LineLegend2">
              <a:extLst>
                <a:ext uri="{FF2B5EF4-FFF2-40B4-BE49-F238E27FC236}">
                  <a16:creationId xmlns:a16="http://schemas.microsoft.com/office/drawing/2014/main" id="{42F8CABC-FE4A-42A5-AF16-FB15642347C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6" name="LineLegend1">
              <a:extLst>
                <a:ext uri="{FF2B5EF4-FFF2-40B4-BE49-F238E27FC236}">
                  <a16:creationId xmlns:a16="http://schemas.microsoft.com/office/drawing/2014/main" id="{97710849-6719-4649-ABEF-28CDC4B77AB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77" name="LegendMoons" hidden="1">
            <a:extLst>
              <a:ext uri="{FF2B5EF4-FFF2-40B4-BE49-F238E27FC236}">
                <a16:creationId xmlns:a16="http://schemas.microsoft.com/office/drawing/2014/main" id="{6E7F5A4D-3966-4F10-9D9D-A0C7B8011A86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78" name="Legend1">
              <a:extLst>
                <a:ext uri="{FF2B5EF4-FFF2-40B4-BE49-F238E27FC236}">
                  <a16:creationId xmlns:a16="http://schemas.microsoft.com/office/drawing/2014/main" id="{094237A8-9E3C-4C09-A6A1-DE80367F42A5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6" name="Legend2">
              <a:extLst>
                <a:ext uri="{FF2B5EF4-FFF2-40B4-BE49-F238E27FC236}">
                  <a16:creationId xmlns:a16="http://schemas.microsoft.com/office/drawing/2014/main" id="{FAA8889F-BA18-44C0-8CF9-C67728262B9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8" name="Legend3">
              <a:extLst>
                <a:ext uri="{FF2B5EF4-FFF2-40B4-BE49-F238E27FC236}">
                  <a16:creationId xmlns:a16="http://schemas.microsoft.com/office/drawing/2014/main" id="{8AABF2CC-0F2F-4444-BB01-ABFAD09A56C9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9" name="Legend4">
              <a:extLst>
                <a:ext uri="{FF2B5EF4-FFF2-40B4-BE49-F238E27FC236}">
                  <a16:creationId xmlns:a16="http://schemas.microsoft.com/office/drawing/2014/main" id="{24C0C180-7499-4467-801E-C6C172E7F12B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0" name="Legend5">
              <a:extLst>
                <a:ext uri="{FF2B5EF4-FFF2-40B4-BE49-F238E27FC236}">
                  <a16:creationId xmlns:a16="http://schemas.microsoft.com/office/drawing/2014/main" id="{3B5A94F4-BBC6-4C90-91A6-842205BE931F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01" name="MoonLegend1">
              <a:extLst>
                <a:ext uri="{FF2B5EF4-FFF2-40B4-BE49-F238E27FC236}">
                  <a16:creationId xmlns:a16="http://schemas.microsoft.com/office/drawing/2014/main" id="{11462A5B-99F2-471A-981E-874E7D79EC10}"/>
                </a:ext>
              </a:extLst>
            </p:cNvPr>
            <p:cNvGrpSpPr>
              <a:grpSpLocks noChangeAspect="1"/>
            </p:cNvGrpSpPr>
            <p:nvPr>
              <p:custDataLst>
                <p:tags r:id="rId20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9E9C19AF-EED8-4C2F-A9FB-017CD893F499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5" name="Arc 214">
                <a:extLst>
                  <a:ext uri="{FF2B5EF4-FFF2-40B4-BE49-F238E27FC236}">
                    <a16:creationId xmlns:a16="http://schemas.microsoft.com/office/drawing/2014/main" id="{6ED87B73-A3DA-43AA-858A-C383FC3E5D41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2" name="MoonLegend2">
              <a:extLst>
                <a:ext uri="{FF2B5EF4-FFF2-40B4-BE49-F238E27FC236}">
                  <a16:creationId xmlns:a16="http://schemas.microsoft.com/office/drawing/2014/main" id="{54EDCB78-8D85-4843-831A-072E39B5BA67}"/>
                </a:ext>
              </a:extLst>
            </p:cNvPr>
            <p:cNvGrpSpPr>
              <a:grpSpLocks noChangeAspect="1"/>
            </p:cNvGrpSpPr>
            <p:nvPr>
              <p:custDataLst>
                <p:tags r:id="rId21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id="{3AF39161-AA91-4D77-AD7C-05581A9AC3E3}"/>
                  </a:ext>
                </a:extLst>
              </p:cNvPr>
              <p:cNvSpPr/>
              <p:nvPr>
                <p:custDataLst>
                  <p:tags r:id="rId3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3" name="Arc 212">
                <a:extLst>
                  <a:ext uri="{FF2B5EF4-FFF2-40B4-BE49-F238E27FC236}">
                    <a16:creationId xmlns:a16="http://schemas.microsoft.com/office/drawing/2014/main" id="{B04DB890-8A93-4F69-9773-D0A872DF4A76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3" name="MoonLegend3">
              <a:extLst>
                <a:ext uri="{FF2B5EF4-FFF2-40B4-BE49-F238E27FC236}">
                  <a16:creationId xmlns:a16="http://schemas.microsoft.com/office/drawing/2014/main" id="{C59320C5-4C75-47A9-891E-E4D95F1DA1C7}"/>
                </a:ext>
              </a:extLst>
            </p:cNvPr>
            <p:cNvGrpSpPr>
              <a:grpSpLocks noChangeAspect="1"/>
            </p:cNvGrpSpPr>
            <p:nvPr>
              <p:custDataLst>
                <p:tags r:id="rId22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210" name="Oval 209">
                <a:extLst>
                  <a:ext uri="{FF2B5EF4-FFF2-40B4-BE49-F238E27FC236}">
                    <a16:creationId xmlns:a16="http://schemas.microsoft.com/office/drawing/2014/main" id="{8FF49519-7FA5-44B6-A8A0-F92B6A3742E1}"/>
                  </a:ext>
                </a:extLst>
              </p:cNvPr>
              <p:cNvSpPr/>
              <p:nvPr>
                <p:custDataLst>
                  <p:tags r:id="rId2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1" name="Arc 210">
                <a:extLst>
                  <a:ext uri="{FF2B5EF4-FFF2-40B4-BE49-F238E27FC236}">
                    <a16:creationId xmlns:a16="http://schemas.microsoft.com/office/drawing/2014/main" id="{252F5302-E625-4285-9B7D-65455A614224}"/>
                  </a:ext>
                </a:extLst>
              </p:cNvPr>
              <p:cNvSpPr/>
              <p:nvPr>
                <p:custDataLst>
                  <p:tags r:id="rId3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4" name="MoonLegend4">
              <a:extLst>
                <a:ext uri="{FF2B5EF4-FFF2-40B4-BE49-F238E27FC236}">
                  <a16:creationId xmlns:a16="http://schemas.microsoft.com/office/drawing/2014/main" id="{62989DBD-AF96-49EF-B178-3C76556C8220}"/>
                </a:ext>
              </a:extLst>
            </p:cNvPr>
            <p:cNvGrpSpPr>
              <a:grpSpLocks noChangeAspect="1"/>
            </p:cNvGrpSpPr>
            <p:nvPr>
              <p:custDataLst>
                <p:tags r:id="rId23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3B0DEF51-6D03-4283-A281-80CFF752DE05}"/>
                  </a:ext>
                </a:extLst>
              </p:cNvPr>
              <p:cNvSpPr/>
              <p:nvPr>
                <p:custDataLst>
                  <p:tags r:id="rId2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9" name="Arc 208">
                <a:extLst>
                  <a:ext uri="{FF2B5EF4-FFF2-40B4-BE49-F238E27FC236}">
                    <a16:creationId xmlns:a16="http://schemas.microsoft.com/office/drawing/2014/main" id="{3EF4D385-AF83-47F5-9496-A4B9F2FF7379}"/>
                  </a:ext>
                </a:extLst>
              </p:cNvPr>
              <p:cNvSpPr/>
              <p:nvPr>
                <p:custDataLst>
                  <p:tags r:id="rId2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5" name="MoonLegend5">
              <a:extLst>
                <a:ext uri="{FF2B5EF4-FFF2-40B4-BE49-F238E27FC236}">
                  <a16:creationId xmlns:a16="http://schemas.microsoft.com/office/drawing/2014/main" id="{12503F3D-4CD5-41BA-8748-5D3EE2F14904}"/>
                </a:ext>
              </a:extLst>
            </p:cNvPr>
            <p:cNvGrpSpPr>
              <a:grpSpLocks noChangeAspect="1"/>
            </p:cNvGrpSpPr>
            <p:nvPr>
              <p:custDataLst>
                <p:tags r:id="rId24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7D5ABAA5-9B39-4B83-B83E-16D864E865BD}"/>
                  </a:ext>
                </a:extLst>
              </p:cNvPr>
              <p:cNvSpPr/>
              <p:nvPr>
                <p:custDataLst>
                  <p:tags r:id="rId2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7" name="Arc 206">
                <a:extLst>
                  <a:ext uri="{FF2B5EF4-FFF2-40B4-BE49-F238E27FC236}">
                    <a16:creationId xmlns:a16="http://schemas.microsoft.com/office/drawing/2014/main" id="{13A875E3-0D82-4F00-A033-D9B848A13CEB}"/>
                  </a:ext>
                </a:extLst>
              </p:cNvPr>
              <p:cNvSpPr/>
              <p:nvPr>
                <p:custDataLst>
                  <p:tags r:id="rId2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216" name="LegendBoxes" hidden="1">
            <a:extLst>
              <a:ext uri="{FF2B5EF4-FFF2-40B4-BE49-F238E27FC236}">
                <a16:creationId xmlns:a16="http://schemas.microsoft.com/office/drawing/2014/main" id="{A910E38C-091F-4AFD-8CDF-DAD5C46EC08C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217" name="RectangleLegend1">
              <a:extLst>
                <a:ext uri="{FF2B5EF4-FFF2-40B4-BE49-F238E27FC236}">
                  <a16:creationId xmlns:a16="http://schemas.microsoft.com/office/drawing/2014/main" id="{E0F66B1C-05CF-45EE-B2BC-86B6940647DA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8" name="RectangleLegend2">
              <a:extLst>
                <a:ext uri="{FF2B5EF4-FFF2-40B4-BE49-F238E27FC236}">
                  <a16:creationId xmlns:a16="http://schemas.microsoft.com/office/drawing/2014/main" id="{6C71BD3A-C9B9-4936-813C-5F88B47682CC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9" name="RectangleLegend3">
              <a:extLst>
                <a:ext uri="{FF2B5EF4-FFF2-40B4-BE49-F238E27FC236}">
                  <a16:creationId xmlns:a16="http://schemas.microsoft.com/office/drawing/2014/main" id="{9344E61C-1E9C-4CE3-89BE-FD318ECDEA94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0" name="RectangleLegend4">
              <a:extLst>
                <a:ext uri="{FF2B5EF4-FFF2-40B4-BE49-F238E27FC236}">
                  <a16:creationId xmlns:a16="http://schemas.microsoft.com/office/drawing/2014/main" id="{4A26965A-9011-4506-B715-FF793ED2D751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1" name="RectangleLegend5">
              <a:extLst>
                <a:ext uri="{FF2B5EF4-FFF2-40B4-BE49-F238E27FC236}">
                  <a16:creationId xmlns:a16="http://schemas.microsoft.com/office/drawing/2014/main" id="{CA929005-174E-4969-A17D-B3C5AA0342B0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2" name="Legend1">
              <a:extLst>
                <a:ext uri="{FF2B5EF4-FFF2-40B4-BE49-F238E27FC236}">
                  <a16:creationId xmlns:a16="http://schemas.microsoft.com/office/drawing/2014/main" id="{3AEC8574-8B12-4415-9CF0-0B3C58EFE6D0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3" name="Legend2">
              <a:extLst>
                <a:ext uri="{FF2B5EF4-FFF2-40B4-BE49-F238E27FC236}">
                  <a16:creationId xmlns:a16="http://schemas.microsoft.com/office/drawing/2014/main" id="{E2328C88-4D72-4722-B0A5-8EEB827EFBD4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4" name="Legend3">
              <a:extLst>
                <a:ext uri="{FF2B5EF4-FFF2-40B4-BE49-F238E27FC236}">
                  <a16:creationId xmlns:a16="http://schemas.microsoft.com/office/drawing/2014/main" id="{ABE9CD18-76D8-47EA-892E-56FABA9D95A9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5" name="Legend4">
              <a:extLst>
                <a:ext uri="{FF2B5EF4-FFF2-40B4-BE49-F238E27FC236}">
                  <a16:creationId xmlns:a16="http://schemas.microsoft.com/office/drawing/2014/main" id="{77D576E6-F4FD-4955-81B2-05AAF2EBA82F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6" name="Legend5">
              <a:extLst>
                <a:ext uri="{FF2B5EF4-FFF2-40B4-BE49-F238E27FC236}">
                  <a16:creationId xmlns:a16="http://schemas.microsoft.com/office/drawing/2014/main" id="{0C4C4AA8-D22F-4EEC-99E7-4D1A171AC211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148" name="Graphic 147">
            <a:extLst>
              <a:ext uri="{FF2B5EF4-FFF2-40B4-BE49-F238E27FC236}">
                <a16:creationId xmlns:a16="http://schemas.microsoft.com/office/drawing/2014/main" id="{F1226871-27B2-4BBE-B2C2-CC64A1EA5637}"/>
              </a:ext>
            </a:extLst>
          </p:cNvPr>
          <p:cNvPicPr>
            <a:picLocks noChangeAspect="1"/>
          </p:cNvPicPr>
          <p:nvPr userDrawn="1"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153" name="Slide Number">
            <a:extLst>
              <a:ext uri="{FF2B5EF4-FFF2-40B4-BE49-F238E27FC236}">
                <a16:creationId xmlns:a16="http://schemas.microsoft.com/office/drawing/2014/main" id="{FAF54DA1-D61B-426F-9DB6-687B4D965550}"/>
              </a:ext>
            </a:extLst>
          </p:cNvPr>
          <p:cNvSpPr>
            <a:spLocks noChangeArrowheads="1"/>
          </p:cNvSpPr>
          <p:nvPr userDrawn="1">
            <p:custDataLst>
              <p:tags r:id="rId19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782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22781982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8" imgW="413" imgH="416" progId="TCLayout.ActiveDocument.1">
                  <p:embed/>
                </p:oleObj>
              </mc:Choice>
              <mc:Fallback>
                <p:oleObj name="Diapositive think-cell" r:id="rId38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19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20"/>
            </p:custDataLst>
          </p:nvPr>
        </p:nvSpPr>
        <p:spPr>
          <a:xfrm>
            <a:off x="553972" y="6278400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89273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22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/>
            <a:r>
              <a:rPr lang="en-US"/>
              <a:t>Above Chart Exhibit Title</a:t>
            </a:r>
          </a:p>
          <a:p>
            <a:pPr lv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LegendLines" hidden="1">
            <a:extLst>
              <a:ext uri="{FF2B5EF4-FFF2-40B4-BE49-F238E27FC236}">
                <a16:creationId xmlns:a16="http://schemas.microsoft.com/office/drawing/2014/main" id="{C920A683-788D-35FA-711D-B1B38CAD62A4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8" name="Legend1" hidden="1">
              <a:extLst>
                <a:ext uri="{FF2B5EF4-FFF2-40B4-BE49-F238E27FC236}">
                  <a16:creationId xmlns:a16="http://schemas.microsoft.com/office/drawing/2014/main" id="{0CDF7104-573A-B5BF-AD78-E2DCB8820209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9" name="Legend2" hidden="1">
              <a:extLst>
                <a:ext uri="{FF2B5EF4-FFF2-40B4-BE49-F238E27FC236}">
                  <a16:creationId xmlns:a16="http://schemas.microsoft.com/office/drawing/2014/main" id="{81CBCF2D-CBED-8716-9E17-45E3D3E81730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0" name="Legend3" hidden="1">
              <a:extLst>
                <a:ext uri="{FF2B5EF4-FFF2-40B4-BE49-F238E27FC236}">
                  <a16:creationId xmlns:a16="http://schemas.microsoft.com/office/drawing/2014/main" id="{E3B6B7D1-F26B-C352-25DD-8F797396C8B5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1" name="LineLegend3" hidden="1">
              <a:extLst>
                <a:ext uri="{FF2B5EF4-FFF2-40B4-BE49-F238E27FC236}">
                  <a16:creationId xmlns:a16="http://schemas.microsoft.com/office/drawing/2014/main" id="{73AF64CE-BA80-B477-A2C4-2DB660DBD93D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n-US" sz="1400" baseline="0">
                <a:ea typeface="+mn-ea"/>
              </a:endParaRPr>
            </a:p>
          </p:txBody>
        </p:sp>
        <p:sp>
          <p:nvSpPr>
            <p:cNvPr id="12" name="LineLegend2" hidden="1">
              <a:extLst>
                <a:ext uri="{FF2B5EF4-FFF2-40B4-BE49-F238E27FC236}">
                  <a16:creationId xmlns:a16="http://schemas.microsoft.com/office/drawing/2014/main" id="{AE579222-4983-68D6-2390-456008D1361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n-US" sz="1400" baseline="0">
                <a:ea typeface="+mn-ea"/>
              </a:endParaRPr>
            </a:p>
          </p:txBody>
        </p:sp>
        <p:sp>
          <p:nvSpPr>
            <p:cNvPr id="13" name="LineLegend1" hidden="1">
              <a:extLst>
                <a:ext uri="{FF2B5EF4-FFF2-40B4-BE49-F238E27FC236}">
                  <a16:creationId xmlns:a16="http://schemas.microsoft.com/office/drawing/2014/main" id="{0AB75D49-F1F6-9E95-B372-E6327CA8F744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n-US" sz="1400" baseline="0">
                <a:ea typeface="+mn-ea"/>
              </a:endParaRPr>
            </a:p>
          </p:txBody>
        </p:sp>
      </p:grpSp>
      <p:grpSp>
        <p:nvGrpSpPr>
          <p:cNvPr id="14" name="LegendMoons" hidden="1">
            <a:extLst>
              <a:ext uri="{FF2B5EF4-FFF2-40B4-BE49-F238E27FC236}">
                <a16:creationId xmlns:a16="http://schemas.microsoft.com/office/drawing/2014/main" id="{FE501933-B381-17A0-B3F7-926E3F36A9B4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5" name="Legend1" hidden="1">
              <a:extLst>
                <a:ext uri="{FF2B5EF4-FFF2-40B4-BE49-F238E27FC236}">
                  <a16:creationId xmlns:a16="http://schemas.microsoft.com/office/drawing/2014/main" id="{0DDE58E4-EB51-441E-3E2A-B024304A3120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" name="Legend2" hidden="1">
              <a:extLst>
                <a:ext uri="{FF2B5EF4-FFF2-40B4-BE49-F238E27FC236}">
                  <a16:creationId xmlns:a16="http://schemas.microsoft.com/office/drawing/2014/main" id="{D4A99401-A9A5-4DA7-2A2F-A5D820A239A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" name="Legend3" hidden="1">
              <a:extLst>
                <a:ext uri="{FF2B5EF4-FFF2-40B4-BE49-F238E27FC236}">
                  <a16:creationId xmlns:a16="http://schemas.microsoft.com/office/drawing/2014/main" id="{01D4C9B0-5552-7DA4-1B4C-47B49337A794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" name="Legend4" hidden="1">
              <a:extLst>
                <a:ext uri="{FF2B5EF4-FFF2-40B4-BE49-F238E27FC236}">
                  <a16:creationId xmlns:a16="http://schemas.microsoft.com/office/drawing/2014/main" id="{70761415-B177-B97A-A2A1-A95E1852F0A3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" name="Legend5" hidden="1">
              <a:extLst>
                <a:ext uri="{FF2B5EF4-FFF2-40B4-BE49-F238E27FC236}">
                  <a16:creationId xmlns:a16="http://schemas.microsoft.com/office/drawing/2014/main" id="{3E269C43-9D1E-BD11-DA03-0204504939AB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1" name="MoonLegend1" hidden="1">
              <a:extLst>
                <a:ext uri="{FF2B5EF4-FFF2-40B4-BE49-F238E27FC236}">
                  <a16:creationId xmlns:a16="http://schemas.microsoft.com/office/drawing/2014/main" id="{C17EA3ED-4530-58AD-5FBC-ECF5128C8FF9}"/>
                </a:ext>
              </a:extLst>
            </p:cNvPr>
            <p:cNvGrpSpPr>
              <a:grpSpLocks noChangeAspect="1"/>
            </p:cNvGrpSpPr>
            <p:nvPr>
              <p:custDataLst>
                <p:tags r:id="rId23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34" name="Oval 33" hidden="1">
                <a:extLst>
                  <a:ext uri="{FF2B5EF4-FFF2-40B4-BE49-F238E27FC236}">
                    <a16:creationId xmlns:a16="http://schemas.microsoft.com/office/drawing/2014/main" id="{7EBB3C8A-BC46-FA24-7561-2DBF2A7D643D}"/>
                  </a:ext>
                </a:extLst>
              </p:cNvPr>
              <p:cNvSpPr/>
              <p:nvPr>
                <p:custDataLst>
                  <p:tags r:id="rId3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Arc 34" hidden="1">
                <a:extLst>
                  <a:ext uri="{FF2B5EF4-FFF2-40B4-BE49-F238E27FC236}">
                    <a16:creationId xmlns:a16="http://schemas.microsoft.com/office/drawing/2014/main" id="{2F239E8A-0556-009E-6653-06612390901E}"/>
                  </a:ext>
                </a:extLst>
              </p:cNvPr>
              <p:cNvSpPr/>
              <p:nvPr>
                <p:custDataLst>
                  <p:tags r:id="rId3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22" name="MoonLegend2" hidden="1">
              <a:extLst>
                <a:ext uri="{FF2B5EF4-FFF2-40B4-BE49-F238E27FC236}">
                  <a16:creationId xmlns:a16="http://schemas.microsoft.com/office/drawing/2014/main" id="{8E21819F-5828-A0D9-0263-9A96EA60B7C6}"/>
                </a:ext>
              </a:extLst>
            </p:cNvPr>
            <p:cNvGrpSpPr>
              <a:grpSpLocks noChangeAspect="1"/>
            </p:cNvGrpSpPr>
            <p:nvPr>
              <p:custDataLst>
                <p:tags r:id="rId24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32" name="Oval 31" hidden="1">
                <a:extLst>
                  <a:ext uri="{FF2B5EF4-FFF2-40B4-BE49-F238E27FC236}">
                    <a16:creationId xmlns:a16="http://schemas.microsoft.com/office/drawing/2014/main" id="{4A677C1B-CBBA-75BE-47C3-6F45F00B0AC6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Arc 32" hidden="1">
                <a:extLst>
                  <a:ext uri="{FF2B5EF4-FFF2-40B4-BE49-F238E27FC236}">
                    <a16:creationId xmlns:a16="http://schemas.microsoft.com/office/drawing/2014/main" id="{93ED54A6-64B3-F6E8-6349-2745901AD58C}"/>
                  </a:ext>
                </a:extLst>
              </p:cNvPr>
              <p:cNvSpPr/>
              <p:nvPr>
                <p:custDataLst>
                  <p:tags r:id="rId3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23" name="MoonLegend3" hidden="1">
              <a:extLst>
                <a:ext uri="{FF2B5EF4-FFF2-40B4-BE49-F238E27FC236}">
                  <a16:creationId xmlns:a16="http://schemas.microsoft.com/office/drawing/2014/main" id="{6BBA1B8F-300A-F485-C425-11D8B77D9627}"/>
                </a:ext>
              </a:extLst>
            </p:cNvPr>
            <p:cNvGrpSpPr>
              <a:grpSpLocks noChangeAspect="1"/>
            </p:cNvGrpSpPr>
            <p:nvPr>
              <p:custDataLst>
                <p:tags r:id="rId25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30" name="Oval 29" hidden="1">
                <a:extLst>
                  <a:ext uri="{FF2B5EF4-FFF2-40B4-BE49-F238E27FC236}">
                    <a16:creationId xmlns:a16="http://schemas.microsoft.com/office/drawing/2014/main" id="{DFBA1319-9476-F7F3-7944-FB8A7DA690EB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Arc 30" hidden="1">
                <a:extLst>
                  <a:ext uri="{FF2B5EF4-FFF2-40B4-BE49-F238E27FC236}">
                    <a16:creationId xmlns:a16="http://schemas.microsoft.com/office/drawing/2014/main" id="{F9F98FDA-38CA-9C78-4F29-E25AA087CB13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24" name="MoonLegend4" hidden="1">
              <a:extLst>
                <a:ext uri="{FF2B5EF4-FFF2-40B4-BE49-F238E27FC236}">
                  <a16:creationId xmlns:a16="http://schemas.microsoft.com/office/drawing/2014/main" id="{A8938950-4A77-E099-0326-DA8339F30901}"/>
                </a:ext>
              </a:extLst>
            </p:cNvPr>
            <p:cNvGrpSpPr>
              <a:grpSpLocks noChangeAspect="1"/>
            </p:cNvGrpSpPr>
            <p:nvPr>
              <p:custDataLst>
                <p:tags r:id="rId26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8" name="Oval 27" hidden="1">
                <a:extLst>
                  <a:ext uri="{FF2B5EF4-FFF2-40B4-BE49-F238E27FC236}">
                    <a16:creationId xmlns:a16="http://schemas.microsoft.com/office/drawing/2014/main" id="{D672E0FD-542B-7A71-FE12-39E513B3B2A8}"/>
                  </a:ext>
                </a:extLst>
              </p:cNvPr>
              <p:cNvSpPr/>
              <p:nvPr>
                <p:custDataLst>
                  <p:tags r:id="rId3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Arc 28" hidden="1">
                <a:extLst>
                  <a:ext uri="{FF2B5EF4-FFF2-40B4-BE49-F238E27FC236}">
                    <a16:creationId xmlns:a16="http://schemas.microsoft.com/office/drawing/2014/main" id="{230E73F1-B02A-4D91-08CC-189B1CA75D5E}"/>
                  </a:ext>
                </a:extLst>
              </p:cNvPr>
              <p:cNvSpPr/>
              <p:nvPr>
                <p:custDataLst>
                  <p:tags r:id="rId3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25" name="MoonLegend5" hidden="1">
              <a:extLst>
                <a:ext uri="{FF2B5EF4-FFF2-40B4-BE49-F238E27FC236}">
                  <a16:creationId xmlns:a16="http://schemas.microsoft.com/office/drawing/2014/main" id="{A8B74F7D-8F11-137F-22E8-DA9F517640E9}"/>
                </a:ext>
              </a:extLst>
            </p:cNvPr>
            <p:cNvGrpSpPr>
              <a:grpSpLocks noChangeAspect="1"/>
            </p:cNvGrpSpPr>
            <p:nvPr>
              <p:custDataLst>
                <p:tags r:id="rId27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6" name="Oval 25" hidden="1">
                <a:extLst>
                  <a:ext uri="{FF2B5EF4-FFF2-40B4-BE49-F238E27FC236}">
                    <a16:creationId xmlns:a16="http://schemas.microsoft.com/office/drawing/2014/main" id="{66C4F520-384F-CFE6-C15F-33336E2CAF4D}"/>
                  </a:ext>
                </a:extLst>
              </p:cNvPr>
              <p:cNvSpPr/>
              <p:nvPr>
                <p:custDataLst>
                  <p:tags r:id="rId2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Arc 26" hidden="1">
                <a:extLst>
                  <a:ext uri="{FF2B5EF4-FFF2-40B4-BE49-F238E27FC236}">
                    <a16:creationId xmlns:a16="http://schemas.microsoft.com/office/drawing/2014/main" id="{219E985E-0F73-16E7-8673-7F5FEE48FF34}"/>
                  </a:ext>
                </a:extLst>
              </p:cNvPr>
              <p:cNvSpPr/>
              <p:nvPr>
                <p:custDataLst>
                  <p:tags r:id="rId2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</p:grpSp>
      <p:grpSp>
        <p:nvGrpSpPr>
          <p:cNvPr id="36" name="LegendBoxes" hidden="1">
            <a:extLst>
              <a:ext uri="{FF2B5EF4-FFF2-40B4-BE49-F238E27FC236}">
                <a16:creationId xmlns:a16="http://schemas.microsoft.com/office/drawing/2014/main" id="{E029FFB6-BE23-70FD-66F7-3557D77EDCB2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37" name="RectangleLegend1" hidden="1">
              <a:extLst>
                <a:ext uri="{FF2B5EF4-FFF2-40B4-BE49-F238E27FC236}">
                  <a16:creationId xmlns:a16="http://schemas.microsoft.com/office/drawing/2014/main" id="{3119720E-1D54-976A-C0C3-65248FE360C4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38" name="RectangleLegend2" hidden="1">
              <a:extLst>
                <a:ext uri="{FF2B5EF4-FFF2-40B4-BE49-F238E27FC236}">
                  <a16:creationId xmlns:a16="http://schemas.microsoft.com/office/drawing/2014/main" id="{708D228D-6C80-A06D-7265-335DA2E39506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39" name="RectangleLegend3" hidden="1">
              <a:extLst>
                <a:ext uri="{FF2B5EF4-FFF2-40B4-BE49-F238E27FC236}">
                  <a16:creationId xmlns:a16="http://schemas.microsoft.com/office/drawing/2014/main" id="{AE8629CD-58AE-890A-BB73-9EC7C5339DBD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0" name="RectangleLegend4" hidden="1">
              <a:extLst>
                <a:ext uri="{FF2B5EF4-FFF2-40B4-BE49-F238E27FC236}">
                  <a16:creationId xmlns:a16="http://schemas.microsoft.com/office/drawing/2014/main" id="{540D13E6-4AAE-DA0C-C29B-E893A05CD654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1" name="RectangleLegend5" hidden="1">
              <a:extLst>
                <a:ext uri="{FF2B5EF4-FFF2-40B4-BE49-F238E27FC236}">
                  <a16:creationId xmlns:a16="http://schemas.microsoft.com/office/drawing/2014/main" id="{D39B5203-6A3D-1128-1CD4-73271EC6E8B3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42" name="Legend1" hidden="1">
              <a:extLst>
                <a:ext uri="{FF2B5EF4-FFF2-40B4-BE49-F238E27FC236}">
                  <a16:creationId xmlns:a16="http://schemas.microsoft.com/office/drawing/2014/main" id="{2E517432-3D51-2C0D-8686-1627B8F84813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3" name="Legend2" hidden="1">
              <a:extLst>
                <a:ext uri="{FF2B5EF4-FFF2-40B4-BE49-F238E27FC236}">
                  <a16:creationId xmlns:a16="http://schemas.microsoft.com/office/drawing/2014/main" id="{32EE6F9E-CCA7-C85B-B5D9-24DE67260980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4" name="Legend3" hidden="1">
              <a:extLst>
                <a:ext uri="{FF2B5EF4-FFF2-40B4-BE49-F238E27FC236}">
                  <a16:creationId xmlns:a16="http://schemas.microsoft.com/office/drawing/2014/main" id="{F0F4AFBC-6774-8CC4-9C50-29142105FC8B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5" name="Legend4" hidden="1">
              <a:extLst>
                <a:ext uri="{FF2B5EF4-FFF2-40B4-BE49-F238E27FC236}">
                  <a16:creationId xmlns:a16="http://schemas.microsoft.com/office/drawing/2014/main" id="{2F8B3DFC-5766-B500-CAFA-A6599F7A26E0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46" name="Legend5" hidden="1">
              <a:extLst>
                <a:ext uri="{FF2B5EF4-FFF2-40B4-BE49-F238E27FC236}">
                  <a16:creationId xmlns:a16="http://schemas.microsoft.com/office/drawing/2014/main" id="{8BEBAA76-6AC3-20AB-4767-EC19CC8C46A8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47" name="Graphic 46">
            <a:extLst>
              <a:ext uri="{FF2B5EF4-FFF2-40B4-BE49-F238E27FC236}">
                <a16:creationId xmlns:a16="http://schemas.microsoft.com/office/drawing/2014/main" id="{83AA9163-C259-FF7E-F334-C8CD3567DD7A}"/>
              </a:ext>
            </a:extLst>
          </p:cNvPr>
          <p:cNvPicPr>
            <a:picLocks noChangeAspect="1"/>
          </p:cNvPicPr>
          <p:nvPr userDrawn="1"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517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rgbClr val="287A38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4BC40847-AF8B-4097-9A07-2349A751A05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0838906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6" imgW="413" imgH="416" progId="TCLayout.ActiveDocument.1">
                  <p:embed/>
                </p:oleObj>
              </mc:Choice>
              <mc:Fallback>
                <p:oleObj name="Diapositive think-cell" r:id="rId36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4BC40847-AF8B-4097-9A07-2349A751A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5B28737-798E-48D4-BBDB-8EB35CB9FFFB}"/>
              </a:ext>
            </a:extLst>
          </p:cNvPr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6" name="4. Footnote" hidden="1">
            <a:extLst>
              <a:ext uri="{FF2B5EF4-FFF2-40B4-BE49-F238E27FC236}">
                <a16:creationId xmlns:a16="http://schemas.microsoft.com/office/drawing/2014/main" id="{772E4927-517C-4D61-9929-9FFDE5F31A03}"/>
              </a:ext>
            </a:extLst>
          </p:cNvPr>
          <p:cNvSpPr txBox="1"/>
          <p:nvPr userDrawn="1">
            <p:custDataLst>
              <p:tags r:id="rId17"/>
            </p:custDataLst>
          </p:nvPr>
        </p:nvSpPr>
        <p:spPr>
          <a:xfrm>
            <a:off x="553972" y="6366888"/>
            <a:ext cx="7278624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 anchor="b" anchorCtr="0">
            <a:spAutoFit/>
          </a:bodyPr>
          <a:lstStyle>
            <a:defPPr>
              <a:defRPr lang="en-US"/>
            </a:defPPr>
            <a:lvl1pPr marL="203200" marR="0" lvl="0" indent="-21272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cs typeface="Arial" panose="020B0604020202020204" pitchFamily="34" charset="0"/>
              </a:defRPr>
            </a:lvl1pPr>
          </a:lstStyle>
          <a:p>
            <a:pPr lvl="0" rtl="0"/>
            <a:r>
              <a:rPr lang="en-US"/>
              <a:t>Footnotes</a:t>
            </a:r>
          </a:p>
        </p:txBody>
      </p:sp>
      <p:sp>
        <p:nvSpPr>
          <p:cNvPr id="57" name="2. Slide Title">
            <a:extLst>
              <a:ext uri="{FF2B5EF4-FFF2-40B4-BE49-F238E27FC236}">
                <a16:creationId xmlns:a16="http://schemas.microsoft.com/office/drawing/2014/main" id="{98FF70AE-7EF6-4E5B-9FFE-B44C852C9FBA}"/>
              </a:ext>
            </a:extLst>
          </p:cNvPr>
          <p:cNvSpPr>
            <a:spLocks noGrp="1"/>
          </p:cNvSpPr>
          <p:nvPr>
            <p:ph type="title"/>
            <p:custDataLst>
              <p:tags r:id="rId18"/>
            </p:custDataLst>
          </p:nvPr>
        </p:nvSpPr>
        <p:spPr>
          <a:xfrm>
            <a:off x="554736" y="172212"/>
            <a:ext cx="11082528" cy="731520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59" name="Grid" hidden="1">
            <a:extLst>
              <a:ext uri="{FF2B5EF4-FFF2-40B4-BE49-F238E27FC236}">
                <a16:creationId xmlns:a16="http://schemas.microsoft.com/office/drawing/2014/main" id="{D35250B8-D61E-4F1A-9ACD-6E1BB958B78E}"/>
              </a:ext>
            </a:extLst>
          </p:cNvPr>
          <p:cNvGrpSpPr/>
          <p:nvPr userDrawn="1"/>
        </p:nvGrpSpPr>
        <p:grpSpPr>
          <a:xfrm>
            <a:off x="0" y="0"/>
            <a:ext cx="12190476" cy="6858000"/>
            <a:chOff x="0" y="0"/>
            <a:chExt cx="12190476" cy="6858000"/>
          </a:xfrm>
        </p:grpSpPr>
        <p:sp>
          <p:nvSpPr>
            <p:cNvPr id="60" name="slide margin">
              <a:extLst>
                <a:ext uri="{FF2B5EF4-FFF2-40B4-BE49-F238E27FC236}">
                  <a16:creationId xmlns:a16="http://schemas.microsoft.com/office/drawing/2014/main" id="{B96EBE04-E01D-4922-8601-F1AD43DC4DA0}"/>
                </a:ext>
              </a:extLst>
            </p:cNvPr>
            <p:cNvSpPr/>
            <p:nvPr/>
          </p:nvSpPr>
          <p:spPr bwMode="invGray">
            <a:xfrm>
              <a:off x="1524" y="0"/>
              <a:ext cx="12188952" cy="6858000"/>
            </a:xfrm>
            <a:custGeom>
              <a:avLst/>
              <a:gdLst>
                <a:gd name="connsiteX0" fmla="*/ 551868 w 12188952"/>
                <a:gd name="connsiteY0" fmla="*/ 1709928 h 6858000"/>
                <a:gd name="connsiteX1" fmla="*/ 551868 w 12188952"/>
                <a:gd name="connsiteY1" fmla="*/ 6217920 h 6858000"/>
                <a:gd name="connsiteX2" fmla="*/ 11636196 w 12188952"/>
                <a:gd name="connsiteY2" fmla="*/ 6217920 h 6858000"/>
                <a:gd name="connsiteX3" fmla="*/ 11636196 w 12188952"/>
                <a:gd name="connsiteY3" fmla="*/ 1709928 h 6858000"/>
                <a:gd name="connsiteX4" fmla="*/ 0 w 12188952"/>
                <a:gd name="connsiteY4" fmla="*/ 0 h 6858000"/>
                <a:gd name="connsiteX5" fmla="*/ 12188952 w 12188952"/>
                <a:gd name="connsiteY5" fmla="*/ 0 h 6858000"/>
                <a:gd name="connsiteX6" fmla="*/ 12188952 w 12188952"/>
                <a:gd name="connsiteY6" fmla="*/ 6858000 h 6858000"/>
                <a:gd name="connsiteX7" fmla="*/ 0 w 12188952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88952" h="6858000">
                  <a:moveTo>
                    <a:pt x="551868" y="1709928"/>
                  </a:moveTo>
                  <a:lnTo>
                    <a:pt x="551868" y="6217920"/>
                  </a:lnTo>
                  <a:lnTo>
                    <a:pt x="11636196" y="6217920"/>
                  </a:lnTo>
                  <a:lnTo>
                    <a:pt x="11636196" y="1709928"/>
                  </a:lnTo>
                  <a:close/>
                  <a:moveTo>
                    <a:pt x="0" y="0"/>
                  </a:moveTo>
                  <a:lnTo>
                    <a:pt x="12188952" y="0"/>
                  </a:lnTo>
                  <a:lnTo>
                    <a:pt x="1218895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0000">
                <a:alpha val="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en-US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A037B0-2A91-4357-A969-80F65F949266}"/>
                </a:ext>
              </a:extLst>
            </p:cNvPr>
            <p:cNvCxnSpPr/>
            <p:nvPr/>
          </p:nvCxnSpPr>
          <p:spPr bwMode="invGray">
            <a:xfrm>
              <a:off x="85946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1BD7C67-EF90-4AA0-BA50-51299E7EEE4C}"/>
                </a:ext>
              </a:extLst>
            </p:cNvPr>
            <p:cNvCxnSpPr/>
            <p:nvPr/>
          </p:nvCxnSpPr>
          <p:spPr bwMode="invGray">
            <a:xfrm>
              <a:off x="1133254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719564A-5227-44A7-ABC0-4C6BBC1E2D6F}"/>
                </a:ext>
              </a:extLst>
            </p:cNvPr>
            <p:cNvCxnSpPr/>
            <p:nvPr/>
          </p:nvCxnSpPr>
          <p:spPr bwMode="invGray">
            <a:xfrm>
              <a:off x="1811559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FD85D0C-74E8-4603-86B8-FCC481122CE8}"/>
                </a:ext>
              </a:extLst>
            </p:cNvPr>
            <p:cNvCxnSpPr/>
            <p:nvPr/>
          </p:nvCxnSpPr>
          <p:spPr bwMode="invGray">
            <a:xfrm>
              <a:off x="2763658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F8BF8BD-68B4-4717-8162-382FFCC9BC9A}"/>
                </a:ext>
              </a:extLst>
            </p:cNvPr>
            <p:cNvCxnSpPr/>
            <p:nvPr/>
          </p:nvCxnSpPr>
          <p:spPr bwMode="invGray">
            <a:xfrm>
              <a:off x="3715757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89DB0B65-FCD8-4DD7-833A-DEED6A420E2A}"/>
                </a:ext>
              </a:extLst>
            </p:cNvPr>
            <p:cNvCxnSpPr/>
            <p:nvPr/>
          </p:nvCxnSpPr>
          <p:spPr bwMode="invGray">
            <a:xfrm>
              <a:off x="4667856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18151F3-D51F-4302-95BF-AE8E806F628D}"/>
                </a:ext>
              </a:extLst>
            </p:cNvPr>
            <p:cNvCxnSpPr/>
            <p:nvPr/>
          </p:nvCxnSpPr>
          <p:spPr bwMode="invGray">
            <a:xfrm>
              <a:off x="5619955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5A6B330-5ACC-486B-8131-B7F5407825B2}"/>
                </a:ext>
              </a:extLst>
            </p:cNvPr>
            <p:cNvCxnSpPr/>
            <p:nvPr/>
          </p:nvCxnSpPr>
          <p:spPr bwMode="invGray">
            <a:xfrm>
              <a:off x="6572054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A5DE7AD-CCFE-4A85-9421-C7CEA9F80DEC}"/>
                </a:ext>
              </a:extLst>
            </p:cNvPr>
            <p:cNvCxnSpPr/>
            <p:nvPr/>
          </p:nvCxnSpPr>
          <p:spPr bwMode="invGray">
            <a:xfrm>
              <a:off x="7524153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6E2A9A81-75D1-41A9-9821-54FC36E753C1}"/>
                </a:ext>
              </a:extLst>
            </p:cNvPr>
            <p:cNvCxnSpPr/>
            <p:nvPr/>
          </p:nvCxnSpPr>
          <p:spPr bwMode="invGray">
            <a:xfrm>
              <a:off x="8476252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6FE52AA-2DD1-4D00-A984-41CDC38B2D7F}"/>
                </a:ext>
              </a:extLst>
            </p:cNvPr>
            <p:cNvCxnSpPr/>
            <p:nvPr/>
          </p:nvCxnSpPr>
          <p:spPr bwMode="invGray">
            <a:xfrm>
              <a:off x="9428351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5C9FC50-7177-43E6-9E56-DC9A2E6B7E6E}"/>
                </a:ext>
              </a:extLst>
            </p:cNvPr>
            <p:cNvCxnSpPr/>
            <p:nvPr/>
          </p:nvCxnSpPr>
          <p:spPr bwMode="invGray">
            <a:xfrm>
              <a:off x="10380450" y="0"/>
              <a:ext cx="0" cy="6858000"/>
            </a:xfrm>
            <a:prstGeom prst="line">
              <a:avLst/>
            </a:prstGeom>
            <a:ln>
              <a:solidFill>
                <a:srgbClr val="19D3C5">
                  <a:alpha val="40000"/>
                </a:srgb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97F85A-62E2-4591-B8D0-4F068B177B5D}"/>
                </a:ext>
              </a:extLst>
            </p:cNvPr>
            <p:cNvSpPr/>
            <p:nvPr/>
          </p:nvSpPr>
          <p:spPr bwMode="invGray">
            <a:xfrm>
              <a:off x="152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F4B967A-CF91-473D-8A35-2BE771F9F590}"/>
                </a:ext>
              </a:extLst>
            </p:cNvPr>
            <p:cNvSpPr/>
            <p:nvPr/>
          </p:nvSpPr>
          <p:spPr bwMode="invGray">
            <a:xfrm>
              <a:off x="1167385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5AC41621-77EA-4492-8E68-0BE34108294A}"/>
                </a:ext>
              </a:extLst>
            </p:cNvPr>
            <p:cNvSpPr/>
            <p:nvPr/>
          </p:nvSpPr>
          <p:spPr bwMode="invGray">
            <a:xfrm>
              <a:off x="2119484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31A06AD2-A9EA-45D9-B15C-089884A54107}"/>
                </a:ext>
              </a:extLst>
            </p:cNvPr>
            <p:cNvSpPr/>
            <p:nvPr/>
          </p:nvSpPr>
          <p:spPr bwMode="invGray">
            <a:xfrm>
              <a:off x="3071583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3A7B39CC-379F-4224-9E59-81B1690088A0}"/>
                </a:ext>
              </a:extLst>
            </p:cNvPr>
            <p:cNvSpPr/>
            <p:nvPr/>
          </p:nvSpPr>
          <p:spPr bwMode="invGray">
            <a:xfrm>
              <a:off x="4023681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8002ACB-1459-4214-B28A-B38E8A1FF8A6}"/>
                </a:ext>
              </a:extLst>
            </p:cNvPr>
            <p:cNvSpPr/>
            <p:nvPr/>
          </p:nvSpPr>
          <p:spPr bwMode="invGray">
            <a:xfrm>
              <a:off x="4975780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1D59E94-AA3C-4DE0-8345-20C71667A205}"/>
                </a:ext>
              </a:extLst>
            </p:cNvPr>
            <p:cNvSpPr/>
            <p:nvPr/>
          </p:nvSpPr>
          <p:spPr bwMode="invGray">
            <a:xfrm>
              <a:off x="5927879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805F09B-786C-43E4-8288-B1AAF94C8ADE}"/>
                </a:ext>
              </a:extLst>
            </p:cNvPr>
            <p:cNvSpPr/>
            <p:nvPr/>
          </p:nvSpPr>
          <p:spPr bwMode="invGray">
            <a:xfrm>
              <a:off x="6879978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FB23B6E-567C-4896-8B32-DA4C452B4AE7}"/>
                </a:ext>
              </a:extLst>
            </p:cNvPr>
            <p:cNvSpPr/>
            <p:nvPr/>
          </p:nvSpPr>
          <p:spPr bwMode="invGray">
            <a:xfrm>
              <a:off x="7832077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B792231-972E-4476-BAF2-761E10463BA8}"/>
                </a:ext>
              </a:extLst>
            </p:cNvPr>
            <p:cNvSpPr/>
            <p:nvPr/>
          </p:nvSpPr>
          <p:spPr bwMode="invGray">
            <a:xfrm>
              <a:off x="8784176" y="0"/>
              <a:ext cx="339451" cy="6858000"/>
            </a:xfrm>
            <a:custGeom>
              <a:avLst/>
              <a:gdLst>
                <a:gd name="connsiteX0" fmla="*/ 0 w 339451"/>
                <a:gd name="connsiteY0" fmla="*/ 0 h 6858000"/>
                <a:gd name="connsiteX1" fmla="*/ 339451 w 339451"/>
                <a:gd name="connsiteY1" fmla="*/ 0 h 6858000"/>
                <a:gd name="connsiteX2" fmla="*/ 339451 w 339451"/>
                <a:gd name="connsiteY2" fmla="*/ 6858000 h 6858000"/>
                <a:gd name="connsiteX3" fmla="*/ 0 w 339451"/>
                <a:gd name="connsiteY3" fmla="*/ 6858000 h 6858000"/>
                <a:gd name="connsiteX4" fmla="*/ 0 w 3394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1" h="6858000">
                  <a:moveTo>
                    <a:pt x="0" y="0"/>
                  </a:moveTo>
                  <a:lnTo>
                    <a:pt x="339451" y="0"/>
                  </a:lnTo>
                  <a:lnTo>
                    <a:pt x="339451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08370B7-3D11-4F78-B977-D8F0DE2694ED}"/>
                </a:ext>
              </a:extLst>
            </p:cNvPr>
            <p:cNvSpPr/>
            <p:nvPr/>
          </p:nvSpPr>
          <p:spPr bwMode="invGray">
            <a:xfrm>
              <a:off x="9736274" y="0"/>
              <a:ext cx="339450" cy="6858000"/>
            </a:xfrm>
            <a:custGeom>
              <a:avLst/>
              <a:gdLst>
                <a:gd name="connsiteX0" fmla="*/ 0 w 339450"/>
                <a:gd name="connsiteY0" fmla="*/ 0 h 6858000"/>
                <a:gd name="connsiteX1" fmla="*/ 339450 w 339450"/>
                <a:gd name="connsiteY1" fmla="*/ 0 h 6858000"/>
                <a:gd name="connsiteX2" fmla="*/ 339450 w 339450"/>
                <a:gd name="connsiteY2" fmla="*/ 6858000 h 6858000"/>
                <a:gd name="connsiteX3" fmla="*/ 0 w 339450"/>
                <a:gd name="connsiteY3" fmla="*/ 6858000 h 6858000"/>
                <a:gd name="connsiteX4" fmla="*/ 0 w 339450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450" h="6858000">
                  <a:moveTo>
                    <a:pt x="0" y="0"/>
                  </a:moveTo>
                  <a:lnTo>
                    <a:pt x="339450" y="0"/>
                  </a:lnTo>
                  <a:lnTo>
                    <a:pt x="33945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C11EA99D-D15D-43C2-BF4E-36554B346AB6}"/>
                </a:ext>
              </a:extLst>
            </p:cNvPr>
            <p:cNvSpPr/>
            <p:nvPr/>
          </p:nvSpPr>
          <p:spPr bwMode="invGray">
            <a:xfrm>
              <a:off x="10688372" y="0"/>
              <a:ext cx="336244" cy="6858000"/>
            </a:xfrm>
            <a:custGeom>
              <a:avLst/>
              <a:gdLst>
                <a:gd name="connsiteX0" fmla="*/ 0 w 336244"/>
                <a:gd name="connsiteY0" fmla="*/ 0 h 6858000"/>
                <a:gd name="connsiteX1" fmla="*/ 336244 w 336244"/>
                <a:gd name="connsiteY1" fmla="*/ 0 h 6858000"/>
                <a:gd name="connsiteX2" fmla="*/ 336244 w 336244"/>
                <a:gd name="connsiteY2" fmla="*/ 6858000 h 6858000"/>
                <a:gd name="connsiteX3" fmla="*/ 0 w 336244"/>
                <a:gd name="connsiteY3" fmla="*/ 6858000 h 6858000"/>
                <a:gd name="connsiteX4" fmla="*/ 0 w 336244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44" h="6858000">
                  <a:moveTo>
                    <a:pt x="0" y="0"/>
                  </a:moveTo>
                  <a:lnTo>
                    <a:pt x="336244" y="0"/>
                  </a:lnTo>
                  <a:lnTo>
                    <a:pt x="336244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A72B2F6-0AFF-4E6E-AFFF-60767DB3FA63}"/>
                </a:ext>
              </a:extLst>
            </p:cNvPr>
            <p:cNvSpPr/>
            <p:nvPr/>
          </p:nvSpPr>
          <p:spPr bwMode="invGray">
            <a:xfrm>
              <a:off x="11637264" y="0"/>
              <a:ext cx="553212" cy="6858000"/>
            </a:xfrm>
            <a:custGeom>
              <a:avLst/>
              <a:gdLst>
                <a:gd name="connsiteX0" fmla="*/ 0 w 553212"/>
                <a:gd name="connsiteY0" fmla="*/ 0 h 6858000"/>
                <a:gd name="connsiteX1" fmla="*/ 553212 w 553212"/>
                <a:gd name="connsiteY1" fmla="*/ 0 h 6858000"/>
                <a:gd name="connsiteX2" fmla="*/ 553212 w 553212"/>
                <a:gd name="connsiteY2" fmla="*/ 6858000 h 6858000"/>
                <a:gd name="connsiteX3" fmla="*/ 0 w 553212"/>
                <a:gd name="connsiteY3" fmla="*/ 6858000 h 6858000"/>
                <a:gd name="connsiteX4" fmla="*/ 0 w 553212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3212" h="6858000">
                  <a:moveTo>
                    <a:pt x="0" y="0"/>
                  </a:moveTo>
                  <a:lnTo>
                    <a:pt x="553212" y="0"/>
                  </a:lnTo>
                  <a:lnTo>
                    <a:pt x="553212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A68F8E74-3AE4-4AF9-9F36-63344C9076D2}"/>
                </a:ext>
              </a:extLst>
            </p:cNvPr>
            <p:cNvSpPr/>
            <p:nvPr/>
          </p:nvSpPr>
          <p:spPr bwMode="invGray">
            <a:xfrm>
              <a:off x="7219428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1D5F169-E1D4-48A3-AE5B-F5F1BEF2E7CF}"/>
                </a:ext>
              </a:extLst>
            </p:cNvPr>
            <p:cNvSpPr/>
            <p:nvPr userDrawn="1"/>
          </p:nvSpPr>
          <p:spPr bwMode="invGray">
            <a:xfrm>
              <a:off x="1506835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230F928-F9B2-4955-9800-74DE09DCE6F2}"/>
                </a:ext>
              </a:extLst>
            </p:cNvPr>
            <p:cNvSpPr/>
            <p:nvPr userDrawn="1"/>
          </p:nvSpPr>
          <p:spPr bwMode="invGray">
            <a:xfrm>
              <a:off x="2458934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7C829A9-6808-4531-8C12-A84988E6DEE1}"/>
                </a:ext>
              </a:extLst>
            </p:cNvPr>
            <p:cNvSpPr/>
            <p:nvPr userDrawn="1"/>
          </p:nvSpPr>
          <p:spPr bwMode="invGray">
            <a:xfrm>
              <a:off x="3411033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FA5964C-E9C5-4C2F-BD6E-47BAFB5B6D17}"/>
                </a:ext>
              </a:extLst>
            </p:cNvPr>
            <p:cNvSpPr/>
            <p:nvPr userDrawn="1"/>
          </p:nvSpPr>
          <p:spPr bwMode="invGray">
            <a:xfrm>
              <a:off x="4363132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3C168D8D-76CE-4BE5-BE95-79B96300EA3F}"/>
                </a:ext>
              </a:extLst>
            </p:cNvPr>
            <p:cNvSpPr/>
            <p:nvPr userDrawn="1"/>
          </p:nvSpPr>
          <p:spPr bwMode="invGray">
            <a:xfrm>
              <a:off x="5315230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749465C-813A-45F9-8C3E-5D06C8584929}"/>
                </a:ext>
              </a:extLst>
            </p:cNvPr>
            <p:cNvSpPr/>
            <p:nvPr userDrawn="1"/>
          </p:nvSpPr>
          <p:spPr bwMode="invGray">
            <a:xfrm>
              <a:off x="6267329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3894C26-2473-4C24-B082-48DD1E92241C}"/>
                </a:ext>
              </a:extLst>
            </p:cNvPr>
            <p:cNvSpPr/>
            <p:nvPr userDrawn="1"/>
          </p:nvSpPr>
          <p:spPr bwMode="invGray">
            <a:xfrm>
              <a:off x="8171527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FDA0320-8435-46CA-B1B3-5203F54A419F}"/>
                </a:ext>
              </a:extLst>
            </p:cNvPr>
            <p:cNvSpPr/>
            <p:nvPr userDrawn="1"/>
          </p:nvSpPr>
          <p:spPr bwMode="invGray">
            <a:xfrm>
              <a:off x="912362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42721E4-5D12-459C-AC2E-7CE148AF9062}"/>
                </a:ext>
              </a:extLst>
            </p:cNvPr>
            <p:cNvSpPr/>
            <p:nvPr userDrawn="1"/>
          </p:nvSpPr>
          <p:spPr bwMode="invGray">
            <a:xfrm>
              <a:off x="10075725" y="0"/>
              <a:ext cx="609447" cy="6858000"/>
            </a:xfrm>
            <a:custGeom>
              <a:avLst/>
              <a:gdLst>
                <a:gd name="connsiteX0" fmla="*/ 0 w 609447"/>
                <a:gd name="connsiteY0" fmla="*/ 0 h 6858000"/>
                <a:gd name="connsiteX1" fmla="*/ 609447 w 609447"/>
                <a:gd name="connsiteY1" fmla="*/ 0 h 6858000"/>
                <a:gd name="connsiteX2" fmla="*/ 609447 w 609447"/>
                <a:gd name="connsiteY2" fmla="*/ 6858000 h 6858000"/>
                <a:gd name="connsiteX3" fmla="*/ 0 w 609447"/>
                <a:gd name="connsiteY3" fmla="*/ 6858000 h 6858000"/>
                <a:gd name="connsiteX4" fmla="*/ 0 w 609447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7" h="6858000">
                  <a:moveTo>
                    <a:pt x="0" y="0"/>
                  </a:moveTo>
                  <a:lnTo>
                    <a:pt x="609447" y="0"/>
                  </a:lnTo>
                  <a:lnTo>
                    <a:pt x="609447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F7D46B-3779-49D0-BCB4-F2DCE091958D}"/>
                </a:ext>
              </a:extLst>
            </p:cNvPr>
            <p:cNvSpPr/>
            <p:nvPr userDrawn="1"/>
          </p:nvSpPr>
          <p:spPr bwMode="invGray">
            <a:xfrm>
              <a:off x="11027826" y="0"/>
              <a:ext cx="609438" cy="6858000"/>
            </a:xfrm>
            <a:custGeom>
              <a:avLst/>
              <a:gdLst>
                <a:gd name="connsiteX0" fmla="*/ 0 w 609438"/>
                <a:gd name="connsiteY0" fmla="*/ 0 h 6858000"/>
                <a:gd name="connsiteX1" fmla="*/ 609438 w 609438"/>
                <a:gd name="connsiteY1" fmla="*/ 0 h 6858000"/>
                <a:gd name="connsiteX2" fmla="*/ 609438 w 609438"/>
                <a:gd name="connsiteY2" fmla="*/ 6858000 h 6858000"/>
                <a:gd name="connsiteX3" fmla="*/ 0 w 609438"/>
                <a:gd name="connsiteY3" fmla="*/ 6858000 h 6858000"/>
                <a:gd name="connsiteX4" fmla="*/ 0 w 60943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38" h="6858000">
                  <a:moveTo>
                    <a:pt x="0" y="0"/>
                  </a:moveTo>
                  <a:lnTo>
                    <a:pt x="609438" y="0"/>
                  </a:lnTo>
                  <a:lnTo>
                    <a:pt x="60943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34464F0-BD7F-4488-85F0-EC20C24BECAA}"/>
                </a:ext>
              </a:extLst>
            </p:cNvPr>
            <p:cNvSpPr/>
            <p:nvPr userDrawn="1"/>
          </p:nvSpPr>
          <p:spPr bwMode="invGray">
            <a:xfrm>
              <a:off x="554736" y="0"/>
              <a:ext cx="609448" cy="6858000"/>
            </a:xfrm>
            <a:custGeom>
              <a:avLst/>
              <a:gdLst>
                <a:gd name="connsiteX0" fmla="*/ 0 w 609448"/>
                <a:gd name="connsiteY0" fmla="*/ 0 h 6858000"/>
                <a:gd name="connsiteX1" fmla="*/ 609448 w 609448"/>
                <a:gd name="connsiteY1" fmla="*/ 0 h 6858000"/>
                <a:gd name="connsiteX2" fmla="*/ 609448 w 609448"/>
                <a:gd name="connsiteY2" fmla="*/ 6858000 h 6858000"/>
                <a:gd name="connsiteX3" fmla="*/ 0 w 609448"/>
                <a:gd name="connsiteY3" fmla="*/ 6858000 h 6858000"/>
                <a:gd name="connsiteX4" fmla="*/ 0 w 609448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448" h="6858000">
                  <a:moveTo>
                    <a:pt x="0" y="0"/>
                  </a:moveTo>
                  <a:lnTo>
                    <a:pt x="609448" y="0"/>
                  </a:lnTo>
                  <a:lnTo>
                    <a:pt x="609448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68572" tIns="34286" rIns="68572" bIns="3428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2B54541-0CDD-4724-8101-AABFF1207033}"/>
                </a:ext>
              </a:extLst>
            </p:cNvPr>
            <p:cNvCxnSpPr/>
            <p:nvPr userDrawn="1"/>
          </p:nvCxnSpPr>
          <p:spPr bwMode="invGray">
            <a:xfrm>
              <a:off x="0" y="6217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5070398-8D55-4EE2-8CA4-47428E2AF03F}"/>
                </a:ext>
              </a:extLst>
            </p:cNvPr>
            <p:cNvCxnSpPr/>
            <p:nvPr userDrawn="1"/>
          </p:nvCxnSpPr>
          <p:spPr bwMode="invGray">
            <a:xfrm>
              <a:off x="0" y="3108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2166891-56D0-4EBC-B681-501401DEF9D4}"/>
                </a:ext>
              </a:extLst>
            </p:cNvPr>
            <p:cNvCxnSpPr/>
            <p:nvPr userDrawn="1"/>
          </p:nvCxnSpPr>
          <p:spPr bwMode="invGray">
            <a:xfrm>
              <a:off x="0" y="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13A87E3-D106-41FF-A8CD-C27DABF0103D}"/>
                </a:ext>
              </a:extLst>
            </p:cNvPr>
            <p:cNvCxnSpPr/>
            <p:nvPr userDrawn="1"/>
          </p:nvCxnSpPr>
          <p:spPr bwMode="invGray">
            <a:xfrm>
              <a:off x="0" y="12435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164477D-838D-4C70-ADD7-37AD79A844AA}"/>
                </a:ext>
              </a:extLst>
            </p:cNvPr>
            <p:cNvCxnSpPr/>
            <p:nvPr userDrawn="1"/>
          </p:nvCxnSpPr>
          <p:spPr bwMode="invGray">
            <a:xfrm>
              <a:off x="0" y="9326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2B193C0-8980-4BB2-8E91-7A1C9ABE0B6C}"/>
                </a:ext>
              </a:extLst>
            </p:cNvPr>
            <p:cNvCxnSpPr/>
            <p:nvPr userDrawn="1"/>
          </p:nvCxnSpPr>
          <p:spPr bwMode="invGray">
            <a:xfrm>
              <a:off x="0" y="18653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1A94AAA-1D98-4233-842E-2A2F52812358}"/>
                </a:ext>
              </a:extLst>
            </p:cNvPr>
            <p:cNvCxnSpPr/>
            <p:nvPr userDrawn="1"/>
          </p:nvCxnSpPr>
          <p:spPr bwMode="invGray">
            <a:xfrm>
              <a:off x="0" y="15544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F2B43-A2DC-42F4-8EA4-A8A4DA6D6FA7}"/>
                </a:ext>
              </a:extLst>
            </p:cNvPr>
            <p:cNvCxnSpPr/>
            <p:nvPr userDrawn="1"/>
          </p:nvCxnSpPr>
          <p:spPr bwMode="invGray">
            <a:xfrm>
              <a:off x="0" y="24871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60F0923-6896-405D-AD16-F097448F3E3D}"/>
                </a:ext>
              </a:extLst>
            </p:cNvPr>
            <p:cNvCxnSpPr/>
            <p:nvPr userDrawn="1"/>
          </p:nvCxnSpPr>
          <p:spPr bwMode="invGray">
            <a:xfrm>
              <a:off x="0" y="21762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BC70D5B1-47D7-451F-B83A-973A26731A22}"/>
                </a:ext>
              </a:extLst>
            </p:cNvPr>
            <p:cNvCxnSpPr/>
            <p:nvPr userDrawn="1"/>
          </p:nvCxnSpPr>
          <p:spPr bwMode="invGray">
            <a:xfrm>
              <a:off x="0" y="310896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FD9A464-81FE-4829-A1C5-5CCEE42448B3}"/>
                </a:ext>
              </a:extLst>
            </p:cNvPr>
            <p:cNvCxnSpPr/>
            <p:nvPr userDrawn="1"/>
          </p:nvCxnSpPr>
          <p:spPr bwMode="invGray">
            <a:xfrm>
              <a:off x="0" y="27980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F55CAB0-53A2-417F-9F66-C0437933E98B}"/>
                </a:ext>
              </a:extLst>
            </p:cNvPr>
            <p:cNvCxnSpPr/>
            <p:nvPr userDrawn="1"/>
          </p:nvCxnSpPr>
          <p:spPr bwMode="invGray">
            <a:xfrm>
              <a:off x="0" y="373075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547EE77-7495-47CB-BEC9-D5C742DF2B2C}"/>
                </a:ext>
              </a:extLst>
            </p:cNvPr>
            <p:cNvCxnSpPr/>
            <p:nvPr userDrawn="1"/>
          </p:nvCxnSpPr>
          <p:spPr bwMode="invGray">
            <a:xfrm>
              <a:off x="0" y="341985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CA942184-696A-4A78-BB9D-3D619B990987}"/>
                </a:ext>
              </a:extLst>
            </p:cNvPr>
            <p:cNvCxnSpPr/>
            <p:nvPr userDrawn="1"/>
          </p:nvCxnSpPr>
          <p:spPr bwMode="invGray">
            <a:xfrm>
              <a:off x="0" y="43525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1B5F4EE6-4D4C-4488-80DE-36C83D540765}"/>
                </a:ext>
              </a:extLst>
            </p:cNvPr>
            <p:cNvCxnSpPr/>
            <p:nvPr userDrawn="1"/>
          </p:nvCxnSpPr>
          <p:spPr bwMode="invGray">
            <a:xfrm>
              <a:off x="0" y="40416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D3A42E3-1ED2-4BBE-8B0B-CEA491522F0A}"/>
                </a:ext>
              </a:extLst>
            </p:cNvPr>
            <p:cNvCxnSpPr/>
            <p:nvPr userDrawn="1"/>
          </p:nvCxnSpPr>
          <p:spPr bwMode="invGray">
            <a:xfrm>
              <a:off x="0" y="49743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94162AD8-9037-4220-B19F-7B3A0F44E941}"/>
                </a:ext>
              </a:extLst>
            </p:cNvPr>
            <p:cNvCxnSpPr/>
            <p:nvPr userDrawn="1"/>
          </p:nvCxnSpPr>
          <p:spPr bwMode="invGray">
            <a:xfrm>
              <a:off x="0" y="46634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20FB70-03E4-4D7E-BA41-546EAAB33089}"/>
                </a:ext>
              </a:extLst>
            </p:cNvPr>
            <p:cNvCxnSpPr/>
            <p:nvPr userDrawn="1"/>
          </p:nvCxnSpPr>
          <p:spPr bwMode="invGray">
            <a:xfrm>
              <a:off x="0" y="55961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A84D3C92-FDAE-47DB-9457-A9B216922E98}"/>
                </a:ext>
              </a:extLst>
            </p:cNvPr>
            <p:cNvCxnSpPr/>
            <p:nvPr userDrawn="1"/>
          </p:nvCxnSpPr>
          <p:spPr bwMode="invGray">
            <a:xfrm>
              <a:off x="0" y="52852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5DF0860-265F-4ABC-9F65-0C1D385DAA19}"/>
                </a:ext>
              </a:extLst>
            </p:cNvPr>
            <p:cNvCxnSpPr/>
            <p:nvPr userDrawn="1"/>
          </p:nvCxnSpPr>
          <p:spPr bwMode="invGray">
            <a:xfrm>
              <a:off x="0" y="62179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D878D1D5-E6E5-4FA6-AF6E-95E8AF796777}"/>
                </a:ext>
              </a:extLst>
            </p:cNvPr>
            <p:cNvCxnSpPr/>
            <p:nvPr userDrawn="1"/>
          </p:nvCxnSpPr>
          <p:spPr bwMode="invGray">
            <a:xfrm>
              <a:off x="0" y="59070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E11FF29A-4B39-4335-9BD5-ED902309BF79}"/>
                </a:ext>
              </a:extLst>
            </p:cNvPr>
            <p:cNvCxnSpPr/>
            <p:nvPr userDrawn="1"/>
          </p:nvCxnSpPr>
          <p:spPr bwMode="invGray">
            <a:xfrm>
              <a:off x="0" y="65288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A82A803-5E70-4523-9F20-67F308765C7E}"/>
                </a:ext>
              </a:extLst>
            </p:cNvPr>
            <p:cNvCxnSpPr/>
            <p:nvPr userDrawn="1"/>
          </p:nvCxnSpPr>
          <p:spPr bwMode="invGray">
            <a:xfrm>
              <a:off x="0" y="77724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B4208CB2-5882-4416-87C9-284BDAF3367A}"/>
                </a:ext>
              </a:extLst>
            </p:cNvPr>
            <p:cNvCxnSpPr/>
            <p:nvPr userDrawn="1"/>
          </p:nvCxnSpPr>
          <p:spPr bwMode="invGray">
            <a:xfrm>
              <a:off x="0" y="46634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BD4116CD-6422-4E26-9703-D3F7C10FCD56}"/>
                </a:ext>
              </a:extLst>
            </p:cNvPr>
            <p:cNvCxnSpPr/>
            <p:nvPr userDrawn="1"/>
          </p:nvCxnSpPr>
          <p:spPr bwMode="invGray">
            <a:xfrm>
              <a:off x="0" y="15544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31AB3A35-E2FF-4178-896B-F08E77092825}"/>
                </a:ext>
              </a:extLst>
            </p:cNvPr>
            <p:cNvCxnSpPr/>
            <p:nvPr userDrawn="1"/>
          </p:nvCxnSpPr>
          <p:spPr bwMode="invGray">
            <a:xfrm>
              <a:off x="0" y="139903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179C539-DD6F-48AA-8F80-27BC682014AF}"/>
                </a:ext>
              </a:extLst>
            </p:cNvPr>
            <p:cNvCxnSpPr/>
            <p:nvPr userDrawn="1"/>
          </p:nvCxnSpPr>
          <p:spPr bwMode="invGray">
            <a:xfrm>
              <a:off x="0" y="108813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784004E-3271-4D1C-B1EA-CA1E334E0D03}"/>
                </a:ext>
              </a:extLst>
            </p:cNvPr>
            <p:cNvCxnSpPr/>
            <p:nvPr userDrawn="1"/>
          </p:nvCxnSpPr>
          <p:spPr bwMode="invGray">
            <a:xfrm>
              <a:off x="0" y="202082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3657725E-FBF6-491D-9BA1-E6A9727F4F2D}"/>
                </a:ext>
              </a:extLst>
            </p:cNvPr>
            <p:cNvCxnSpPr/>
            <p:nvPr userDrawn="1"/>
          </p:nvCxnSpPr>
          <p:spPr bwMode="invGray">
            <a:xfrm>
              <a:off x="0" y="170992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244567-76A7-47AF-9353-403D05D533F0}"/>
                </a:ext>
              </a:extLst>
            </p:cNvPr>
            <p:cNvCxnSpPr/>
            <p:nvPr userDrawn="1"/>
          </p:nvCxnSpPr>
          <p:spPr bwMode="invGray">
            <a:xfrm>
              <a:off x="0" y="264261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EC47A2A-ED3B-4AD0-ACD5-F8ED92644229}"/>
                </a:ext>
              </a:extLst>
            </p:cNvPr>
            <p:cNvCxnSpPr/>
            <p:nvPr userDrawn="1"/>
          </p:nvCxnSpPr>
          <p:spPr bwMode="invGray">
            <a:xfrm>
              <a:off x="0" y="233172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F3E01E5-F569-4020-BCB0-083537701AB0}"/>
                </a:ext>
              </a:extLst>
            </p:cNvPr>
            <p:cNvCxnSpPr/>
            <p:nvPr userDrawn="1"/>
          </p:nvCxnSpPr>
          <p:spPr bwMode="invGray">
            <a:xfrm>
              <a:off x="0" y="326440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71121A42-5912-44C8-B9A3-FDEC8EA70284}"/>
                </a:ext>
              </a:extLst>
            </p:cNvPr>
            <p:cNvCxnSpPr/>
            <p:nvPr userDrawn="1"/>
          </p:nvCxnSpPr>
          <p:spPr bwMode="invGray">
            <a:xfrm>
              <a:off x="0" y="295351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59B1DE7-25C8-4743-8284-FA656D339F55}"/>
                </a:ext>
              </a:extLst>
            </p:cNvPr>
            <p:cNvCxnSpPr/>
            <p:nvPr userDrawn="1"/>
          </p:nvCxnSpPr>
          <p:spPr bwMode="invGray">
            <a:xfrm>
              <a:off x="0" y="388620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26249F1-59FB-44FC-8AF9-D7F90AFBEE2C}"/>
                </a:ext>
              </a:extLst>
            </p:cNvPr>
            <p:cNvCxnSpPr/>
            <p:nvPr userDrawn="1"/>
          </p:nvCxnSpPr>
          <p:spPr bwMode="invGray">
            <a:xfrm>
              <a:off x="0" y="357530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6D42779-D977-4405-A149-D8DE5B52134A}"/>
                </a:ext>
              </a:extLst>
            </p:cNvPr>
            <p:cNvCxnSpPr/>
            <p:nvPr userDrawn="1"/>
          </p:nvCxnSpPr>
          <p:spPr bwMode="invGray">
            <a:xfrm>
              <a:off x="0" y="450799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7EE8A2F-6AD9-4AE7-B04B-7892891F84AC}"/>
                </a:ext>
              </a:extLst>
            </p:cNvPr>
            <p:cNvCxnSpPr/>
            <p:nvPr userDrawn="1"/>
          </p:nvCxnSpPr>
          <p:spPr bwMode="invGray">
            <a:xfrm>
              <a:off x="0" y="419709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8F4A59A-16C3-4C3A-AB79-FE22721EA641}"/>
                </a:ext>
              </a:extLst>
            </p:cNvPr>
            <p:cNvCxnSpPr/>
            <p:nvPr userDrawn="1"/>
          </p:nvCxnSpPr>
          <p:spPr bwMode="invGray">
            <a:xfrm>
              <a:off x="0" y="512978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5CA3A6CC-1A49-42F6-A318-99D9224BDC91}"/>
                </a:ext>
              </a:extLst>
            </p:cNvPr>
            <p:cNvCxnSpPr/>
            <p:nvPr userDrawn="1"/>
          </p:nvCxnSpPr>
          <p:spPr bwMode="invGray">
            <a:xfrm>
              <a:off x="0" y="481888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2DC3484E-5EF8-49C4-B1F6-75C854D50C80}"/>
                </a:ext>
              </a:extLst>
            </p:cNvPr>
            <p:cNvCxnSpPr/>
            <p:nvPr userDrawn="1"/>
          </p:nvCxnSpPr>
          <p:spPr bwMode="invGray">
            <a:xfrm>
              <a:off x="0" y="5751576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3461A54-E77E-414D-B7E0-7364070D9566}"/>
                </a:ext>
              </a:extLst>
            </p:cNvPr>
            <p:cNvCxnSpPr/>
            <p:nvPr userDrawn="1"/>
          </p:nvCxnSpPr>
          <p:spPr bwMode="invGray">
            <a:xfrm>
              <a:off x="0" y="5440680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9C48517-171B-43FD-A41C-58C9B531BDB5}"/>
                </a:ext>
              </a:extLst>
            </p:cNvPr>
            <p:cNvCxnSpPr/>
            <p:nvPr userDrawn="1"/>
          </p:nvCxnSpPr>
          <p:spPr bwMode="invGray">
            <a:xfrm>
              <a:off x="0" y="6373368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F429932A-1238-48FC-B171-20A3AA531D40}"/>
                </a:ext>
              </a:extLst>
            </p:cNvPr>
            <p:cNvCxnSpPr/>
            <p:nvPr userDrawn="1"/>
          </p:nvCxnSpPr>
          <p:spPr bwMode="invGray">
            <a:xfrm>
              <a:off x="0" y="6062472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BED7651-AF04-41D4-9476-5A43476D85BB}"/>
                </a:ext>
              </a:extLst>
            </p:cNvPr>
            <p:cNvCxnSpPr/>
            <p:nvPr userDrawn="1"/>
          </p:nvCxnSpPr>
          <p:spPr bwMode="invGray">
            <a:xfrm>
              <a:off x="0" y="6684264"/>
              <a:ext cx="12188952" cy="0"/>
            </a:xfrm>
            <a:prstGeom prst="line">
              <a:avLst/>
            </a:prstGeom>
            <a:ln w="6350">
              <a:solidFill>
                <a:srgbClr val="19D3C5">
                  <a:alpha val="20000"/>
                </a:srgb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main body box">
              <a:extLst>
                <a:ext uri="{FF2B5EF4-FFF2-40B4-BE49-F238E27FC236}">
                  <a16:creationId xmlns:a16="http://schemas.microsoft.com/office/drawing/2014/main" id="{100DE417-9DB9-4840-8370-B716FFA27760}"/>
                </a:ext>
              </a:extLst>
            </p:cNvPr>
            <p:cNvSpPr/>
            <p:nvPr userDrawn="1"/>
          </p:nvSpPr>
          <p:spPr bwMode="invGray">
            <a:xfrm>
              <a:off x="554736" y="1709928"/>
              <a:ext cx="11082528" cy="4507992"/>
            </a:xfrm>
            <a:prstGeom prst="rect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US" sz="1323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B93A1E2B-8C80-482F-83BE-384344D09839}"/>
                </a:ext>
              </a:extLst>
            </p:cNvPr>
            <p:cNvCxnSpPr/>
            <p:nvPr userDrawn="1"/>
          </p:nvCxnSpPr>
          <p:spPr bwMode="invGray">
            <a:xfrm>
              <a:off x="554736" y="2177796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BEAB22C5-0A46-4041-9158-6DC76EA2F350}"/>
                </a:ext>
              </a:extLst>
            </p:cNvPr>
            <p:cNvCxnSpPr/>
            <p:nvPr userDrawn="1"/>
          </p:nvCxnSpPr>
          <p:spPr bwMode="invGray">
            <a:xfrm>
              <a:off x="554736" y="1711453"/>
              <a:ext cx="11082528" cy="0"/>
            </a:xfrm>
            <a:prstGeom prst="line">
              <a:avLst/>
            </a:prstGeom>
            <a:noFill/>
            <a:ln w="12700">
              <a:solidFill>
                <a:srgbClr val="19D3C5">
                  <a:alpha val="50000"/>
                </a:srgbClr>
              </a:solidFill>
            </a:ln>
          </p:spPr>
        </p:cxnSp>
      </p:grpSp>
      <p:sp>
        <p:nvSpPr>
          <p:cNvPr id="4" name="Sticker" hidden="1">
            <a:extLst>
              <a:ext uri="{FF2B5EF4-FFF2-40B4-BE49-F238E27FC236}">
                <a16:creationId xmlns:a16="http://schemas.microsoft.com/office/drawing/2014/main" id="{F9BB011A-568C-4B05-AE57-EB000B2FD8BB}"/>
              </a:ext>
            </a:extLst>
          </p:cNvPr>
          <p:cNvSpPr txBox="1"/>
          <p:nvPr userDrawn="1"/>
        </p:nvSpPr>
        <p:spPr>
          <a:xfrm>
            <a:off x="554736" y="1259777"/>
            <a:ext cx="450444" cy="12311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none" lIns="0" tIns="0" rIns="0" bIns="0" rtlCol="0">
            <a:spAutoFit/>
          </a:bodyPr>
          <a:lstStyle>
            <a:defPPr>
              <a:defRPr lang="en-US"/>
            </a:defPPr>
            <a:lvl1pPr>
              <a:spcBef>
                <a:spcPts val="300"/>
              </a:spcBef>
              <a:spcAft>
                <a:spcPts val="300"/>
              </a:spcAft>
              <a:buNone/>
              <a:defRPr sz="800" b="1" cap="all" baseline="0"/>
            </a:lvl1pPr>
          </a:lstStyle>
          <a:p>
            <a:pPr lvl="0" rtl="0"/>
            <a:r>
              <a:rPr lang="en-US"/>
              <a:t>STICKER</a:t>
            </a:r>
          </a:p>
        </p:txBody>
      </p:sp>
      <p:sp>
        <p:nvSpPr>
          <p:cNvPr id="169" name="ACET" hidden="1">
            <a:extLst>
              <a:ext uri="{FF2B5EF4-FFF2-40B4-BE49-F238E27FC236}">
                <a16:creationId xmlns:a16="http://schemas.microsoft.com/office/drawing/2014/main" id="{62CF7362-20CB-4908-AFFE-D4E2B9A5DF3B}"/>
              </a:ext>
            </a:extLst>
          </p:cNvPr>
          <p:cNvSpPr txBox="1"/>
          <p:nvPr userDrawn="1">
            <p:custDataLst>
              <p:tags r:id="rId19"/>
            </p:custDataLst>
          </p:nvPr>
        </p:nvSpPr>
        <p:spPr>
          <a:xfrm>
            <a:off x="5987738" y="2170800"/>
            <a:ext cx="3049253" cy="5693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lv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egoe UI" panose="020B0502040204020203" pitchFamily="34" charset="0"/>
              <a:buChar char="​"/>
              <a:defRPr sz="1600" b="1">
                <a:cs typeface="Arial" panose="020B0604020202020204" pitchFamily="34" charset="0"/>
              </a:defRPr>
            </a:lvl1pPr>
            <a:lvl2pPr marL="228600" lvl="1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Wingdings" panose="05000000000000000000" pitchFamily="2" charset="2"/>
              <a:buChar char=""/>
              <a:defRPr sz="1600"/>
            </a:lvl2pPr>
            <a:lvl3pPr marL="442913" lvl="2" indent="-21431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10000"/>
              <a:buFont typeface="Arial" panose="020B0604020202020204" pitchFamily="34" charset="0"/>
              <a:buChar char="‒"/>
              <a:defRPr sz="1600"/>
            </a:lvl3pPr>
            <a:lvl4pPr marL="598488" lvl="3" indent="-152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600"/>
            </a:lvl4pPr>
            <a:lvl5pPr marL="817563" lvl="4" indent="-1476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̶"/>
              <a:defRPr sz="160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rtl="0"/>
            <a:r>
              <a:rPr lang="en-US"/>
              <a:t>Above Chart Exhibit Title</a:t>
            </a:r>
          </a:p>
          <a:p>
            <a:pPr lvl="0" rtl="0"/>
            <a:r>
              <a:rPr lang="en-US" b="0"/>
              <a:t>Unit of Measure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1F3293-4EFE-461D-940D-7EE66BAE3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4736" y="2170800"/>
            <a:ext cx="2484655" cy="16312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70" name="LegendLines" hidden="1">
            <a:extLst>
              <a:ext uri="{FF2B5EF4-FFF2-40B4-BE49-F238E27FC236}">
                <a16:creationId xmlns:a16="http://schemas.microsoft.com/office/drawing/2014/main" id="{F8FD5CF7-0E86-4658-9FC0-EDD0FD97DF3A}"/>
              </a:ext>
            </a:extLst>
          </p:cNvPr>
          <p:cNvGrpSpPr/>
          <p:nvPr userDrawn="1"/>
        </p:nvGrpSpPr>
        <p:grpSpPr>
          <a:xfrm>
            <a:off x="10317304" y="3150223"/>
            <a:ext cx="1319960" cy="958286"/>
            <a:chOff x="10162879" y="3243772"/>
            <a:chExt cx="1319960" cy="958286"/>
          </a:xfrm>
        </p:grpSpPr>
        <p:sp>
          <p:nvSpPr>
            <p:cNvPr id="171" name="Legend1">
              <a:extLst>
                <a:ext uri="{FF2B5EF4-FFF2-40B4-BE49-F238E27FC236}">
                  <a16:creationId xmlns:a16="http://schemas.microsoft.com/office/drawing/2014/main" id="{51D3CC33-B6AA-4864-9402-9FE74952DC08}"/>
                </a:ext>
              </a:extLst>
            </p:cNvPr>
            <p:cNvSpPr txBox="1"/>
            <p:nvPr/>
          </p:nvSpPr>
          <p:spPr>
            <a:xfrm>
              <a:off x="10886522" y="324377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2" name="Legend2">
              <a:extLst>
                <a:ext uri="{FF2B5EF4-FFF2-40B4-BE49-F238E27FC236}">
                  <a16:creationId xmlns:a16="http://schemas.microsoft.com/office/drawing/2014/main" id="{4D7A5F84-6737-4831-8703-65F64A501284}"/>
                </a:ext>
              </a:extLst>
            </p:cNvPr>
            <p:cNvSpPr txBox="1"/>
            <p:nvPr/>
          </p:nvSpPr>
          <p:spPr>
            <a:xfrm>
              <a:off x="10886522" y="3615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3" name="Legend3">
              <a:extLst>
                <a:ext uri="{FF2B5EF4-FFF2-40B4-BE49-F238E27FC236}">
                  <a16:creationId xmlns:a16="http://schemas.microsoft.com/office/drawing/2014/main" id="{C690416E-7C1F-4ABD-94B4-4015B3385676}"/>
                </a:ext>
              </a:extLst>
            </p:cNvPr>
            <p:cNvSpPr txBox="1"/>
            <p:nvPr/>
          </p:nvSpPr>
          <p:spPr>
            <a:xfrm>
              <a:off x="10886522" y="398661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74" name="LineLegend3">
              <a:extLst>
                <a:ext uri="{FF2B5EF4-FFF2-40B4-BE49-F238E27FC236}">
                  <a16:creationId xmlns:a16="http://schemas.microsoft.com/office/drawing/2014/main" id="{00E6C892-C7F8-46DB-87A7-0EDCFEF7140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409278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5" name="LineLegend2">
              <a:extLst>
                <a:ext uri="{FF2B5EF4-FFF2-40B4-BE49-F238E27FC236}">
                  <a16:creationId xmlns:a16="http://schemas.microsoft.com/office/drawing/2014/main" id="{42F8CABC-FE4A-42A5-AF16-FB15642347C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719425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  <p:sp>
          <p:nvSpPr>
            <p:cNvPr id="176" name="LineLegend1">
              <a:extLst>
                <a:ext uri="{FF2B5EF4-FFF2-40B4-BE49-F238E27FC236}">
                  <a16:creationId xmlns:a16="http://schemas.microsoft.com/office/drawing/2014/main" id="{97710849-6719-4649-ABEF-28CDC4B77AB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0162879" y="3351494"/>
              <a:ext cx="457200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rtl="0"/>
              <a:endParaRPr lang="en-US" sz="1400" baseline="0">
                <a:ea typeface="+mn-ea"/>
              </a:endParaRPr>
            </a:p>
          </p:txBody>
        </p:sp>
      </p:grpSp>
      <p:grpSp>
        <p:nvGrpSpPr>
          <p:cNvPr id="177" name="LegendMoons" hidden="1">
            <a:extLst>
              <a:ext uri="{FF2B5EF4-FFF2-40B4-BE49-F238E27FC236}">
                <a16:creationId xmlns:a16="http://schemas.microsoft.com/office/drawing/2014/main" id="{6E7F5A4D-3966-4F10-9D9D-A0C7B8011A86}"/>
              </a:ext>
            </a:extLst>
          </p:cNvPr>
          <p:cNvGrpSpPr/>
          <p:nvPr userDrawn="1"/>
        </p:nvGrpSpPr>
        <p:grpSpPr>
          <a:xfrm>
            <a:off x="10688315" y="1145373"/>
            <a:ext cx="948949" cy="1731859"/>
            <a:chOff x="7723680" y="1702457"/>
            <a:chExt cx="948949" cy="1731859"/>
          </a:xfrm>
        </p:grpSpPr>
        <p:sp>
          <p:nvSpPr>
            <p:cNvPr id="178" name="Legend1">
              <a:extLst>
                <a:ext uri="{FF2B5EF4-FFF2-40B4-BE49-F238E27FC236}">
                  <a16:creationId xmlns:a16="http://schemas.microsoft.com/office/drawing/2014/main" id="{094237A8-9E3C-4C09-A6A1-DE80367F42A5}"/>
                </a:ext>
              </a:extLst>
            </p:cNvPr>
            <p:cNvSpPr txBox="1"/>
            <p:nvPr/>
          </p:nvSpPr>
          <p:spPr>
            <a:xfrm>
              <a:off x="8076312" y="1709816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86" name="Legend2">
              <a:extLst>
                <a:ext uri="{FF2B5EF4-FFF2-40B4-BE49-F238E27FC236}">
                  <a16:creationId xmlns:a16="http://schemas.microsoft.com/office/drawing/2014/main" id="{FAA8889F-BA18-44C0-8CF9-C67728262B97}"/>
                </a:ext>
              </a:extLst>
            </p:cNvPr>
            <p:cNvSpPr txBox="1"/>
            <p:nvPr/>
          </p:nvSpPr>
          <p:spPr>
            <a:xfrm>
              <a:off x="8076312" y="2085275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8" name="Legend3">
              <a:extLst>
                <a:ext uri="{FF2B5EF4-FFF2-40B4-BE49-F238E27FC236}">
                  <a16:creationId xmlns:a16="http://schemas.microsoft.com/office/drawing/2014/main" id="{8AABF2CC-0F2F-4444-BB01-ABFAD09A56C9}"/>
                </a:ext>
              </a:extLst>
            </p:cNvPr>
            <p:cNvSpPr txBox="1"/>
            <p:nvPr/>
          </p:nvSpPr>
          <p:spPr>
            <a:xfrm>
              <a:off x="8076312" y="246073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199" name="Legend4">
              <a:extLst>
                <a:ext uri="{FF2B5EF4-FFF2-40B4-BE49-F238E27FC236}">
                  <a16:creationId xmlns:a16="http://schemas.microsoft.com/office/drawing/2014/main" id="{24C0C180-7499-4467-801E-C6C172E7F12B}"/>
                </a:ext>
              </a:extLst>
            </p:cNvPr>
            <p:cNvSpPr txBox="1"/>
            <p:nvPr/>
          </p:nvSpPr>
          <p:spPr>
            <a:xfrm>
              <a:off x="8076312" y="2836193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00" name="Legend5">
              <a:extLst>
                <a:ext uri="{FF2B5EF4-FFF2-40B4-BE49-F238E27FC236}">
                  <a16:creationId xmlns:a16="http://schemas.microsoft.com/office/drawing/2014/main" id="{3B5A94F4-BBC6-4C90-91A6-842205BE931F}"/>
                </a:ext>
              </a:extLst>
            </p:cNvPr>
            <p:cNvSpPr txBox="1"/>
            <p:nvPr/>
          </p:nvSpPr>
          <p:spPr>
            <a:xfrm>
              <a:off x="8076312" y="321165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grpSp>
          <p:nvGrpSpPr>
            <p:cNvPr id="201" name="MoonLegend1">
              <a:extLst>
                <a:ext uri="{FF2B5EF4-FFF2-40B4-BE49-F238E27FC236}">
                  <a16:creationId xmlns:a16="http://schemas.microsoft.com/office/drawing/2014/main" id="{11462A5B-99F2-471A-981E-874E7D79EC10}"/>
                </a:ext>
              </a:extLst>
            </p:cNvPr>
            <p:cNvGrpSpPr>
              <a:grpSpLocks noChangeAspect="1"/>
            </p:cNvGrpSpPr>
            <p:nvPr>
              <p:custDataLst>
                <p:tags r:id="rId21"/>
              </p:custDataLst>
            </p:nvPr>
          </p:nvGrpSpPr>
          <p:grpSpPr>
            <a:xfrm>
              <a:off x="7723680" y="1702457"/>
              <a:ext cx="228600" cy="228600"/>
              <a:chOff x="762000" y="1270000"/>
              <a:chExt cx="254000" cy="254000"/>
            </a:xfrm>
          </p:grpSpPr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9E9C19AF-EED8-4C2F-A9FB-017CD893F499}"/>
                  </a:ext>
                </a:extLst>
              </p:cNvPr>
              <p:cNvSpPr/>
              <p:nvPr>
                <p:custDataLst>
                  <p:tags r:id="rId34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5" name="Arc 214">
                <a:extLst>
                  <a:ext uri="{FF2B5EF4-FFF2-40B4-BE49-F238E27FC236}">
                    <a16:creationId xmlns:a16="http://schemas.microsoft.com/office/drawing/2014/main" id="{6ED87B73-A3DA-43AA-858A-C383FC3E5D41}"/>
                  </a:ext>
                </a:extLst>
              </p:cNvPr>
              <p:cNvSpPr/>
              <p:nvPr>
                <p:custDataLst>
                  <p:tags r:id="rId35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2" name="MoonLegend2">
              <a:extLst>
                <a:ext uri="{FF2B5EF4-FFF2-40B4-BE49-F238E27FC236}">
                  <a16:creationId xmlns:a16="http://schemas.microsoft.com/office/drawing/2014/main" id="{54EDCB78-8D85-4843-831A-072E39B5BA67}"/>
                </a:ext>
              </a:extLst>
            </p:cNvPr>
            <p:cNvGrpSpPr>
              <a:grpSpLocks noChangeAspect="1"/>
            </p:cNvGrpSpPr>
            <p:nvPr>
              <p:custDataLst>
                <p:tags r:id="rId22"/>
              </p:custDataLst>
            </p:nvPr>
          </p:nvGrpSpPr>
          <p:grpSpPr>
            <a:xfrm>
              <a:off x="7723680" y="2078270"/>
              <a:ext cx="228600" cy="228600"/>
              <a:chOff x="762000" y="1270000"/>
              <a:chExt cx="254000" cy="254000"/>
            </a:xfrm>
          </p:grpSpPr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id="{3AF39161-AA91-4D77-AD7C-05581A9AC3E3}"/>
                  </a:ext>
                </a:extLst>
              </p:cNvPr>
              <p:cNvSpPr/>
              <p:nvPr>
                <p:custDataLst>
                  <p:tags r:id="rId32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3" name="Arc 212">
                <a:extLst>
                  <a:ext uri="{FF2B5EF4-FFF2-40B4-BE49-F238E27FC236}">
                    <a16:creationId xmlns:a16="http://schemas.microsoft.com/office/drawing/2014/main" id="{B04DB890-8A93-4F69-9773-D0A872DF4A76}"/>
                  </a:ext>
                </a:extLst>
              </p:cNvPr>
              <p:cNvSpPr/>
              <p:nvPr>
                <p:custDataLst>
                  <p:tags r:id="rId33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3" name="MoonLegend3">
              <a:extLst>
                <a:ext uri="{FF2B5EF4-FFF2-40B4-BE49-F238E27FC236}">
                  <a16:creationId xmlns:a16="http://schemas.microsoft.com/office/drawing/2014/main" id="{C59320C5-4C75-47A9-891E-E4D95F1DA1C7}"/>
                </a:ext>
              </a:extLst>
            </p:cNvPr>
            <p:cNvGrpSpPr>
              <a:grpSpLocks noChangeAspect="1"/>
            </p:cNvGrpSpPr>
            <p:nvPr>
              <p:custDataLst>
                <p:tags r:id="rId23"/>
              </p:custDataLst>
            </p:nvPr>
          </p:nvGrpSpPr>
          <p:grpSpPr>
            <a:xfrm>
              <a:off x="7723680" y="2454085"/>
              <a:ext cx="228600" cy="228600"/>
              <a:chOff x="762000" y="1270000"/>
              <a:chExt cx="254000" cy="254000"/>
            </a:xfrm>
          </p:grpSpPr>
          <p:sp>
            <p:nvSpPr>
              <p:cNvPr id="210" name="Oval 209">
                <a:extLst>
                  <a:ext uri="{FF2B5EF4-FFF2-40B4-BE49-F238E27FC236}">
                    <a16:creationId xmlns:a16="http://schemas.microsoft.com/office/drawing/2014/main" id="{8FF49519-7FA5-44B6-A8A0-F92B6A3742E1}"/>
                  </a:ext>
                </a:extLst>
              </p:cNvPr>
              <p:cNvSpPr/>
              <p:nvPr>
                <p:custDataLst>
                  <p:tags r:id="rId30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11" name="Arc 210">
                <a:extLst>
                  <a:ext uri="{FF2B5EF4-FFF2-40B4-BE49-F238E27FC236}">
                    <a16:creationId xmlns:a16="http://schemas.microsoft.com/office/drawing/2014/main" id="{252F5302-E625-4285-9B7D-65455A614224}"/>
                  </a:ext>
                </a:extLst>
              </p:cNvPr>
              <p:cNvSpPr/>
              <p:nvPr>
                <p:custDataLst>
                  <p:tags r:id="rId31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4" name="MoonLegend4">
              <a:extLst>
                <a:ext uri="{FF2B5EF4-FFF2-40B4-BE49-F238E27FC236}">
                  <a16:creationId xmlns:a16="http://schemas.microsoft.com/office/drawing/2014/main" id="{62989DBD-AF96-49EF-B178-3C76556C8220}"/>
                </a:ext>
              </a:extLst>
            </p:cNvPr>
            <p:cNvGrpSpPr>
              <a:grpSpLocks noChangeAspect="1"/>
            </p:cNvGrpSpPr>
            <p:nvPr>
              <p:custDataLst>
                <p:tags r:id="rId24"/>
              </p:custDataLst>
            </p:nvPr>
          </p:nvGrpSpPr>
          <p:grpSpPr>
            <a:xfrm>
              <a:off x="7723680" y="2829900"/>
              <a:ext cx="228600" cy="228600"/>
              <a:chOff x="762000" y="1270000"/>
              <a:chExt cx="254000" cy="254000"/>
            </a:xfrm>
          </p:grpSpPr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3B0DEF51-6D03-4283-A281-80CFF752DE05}"/>
                  </a:ext>
                </a:extLst>
              </p:cNvPr>
              <p:cNvSpPr/>
              <p:nvPr>
                <p:custDataLst>
                  <p:tags r:id="rId28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9" name="Arc 208">
                <a:extLst>
                  <a:ext uri="{FF2B5EF4-FFF2-40B4-BE49-F238E27FC236}">
                    <a16:creationId xmlns:a16="http://schemas.microsoft.com/office/drawing/2014/main" id="{3EF4D385-AF83-47F5-9496-A4B9F2FF7379}"/>
                  </a:ext>
                </a:extLst>
              </p:cNvPr>
              <p:cNvSpPr/>
              <p:nvPr>
                <p:custDataLst>
                  <p:tags r:id="rId29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  <p:grpSp>
          <p:nvGrpSpPr>
            <p:cNvPr id="205" name="MoonLegend5">
              <a:extLst>
                <a:ext uri="{FF2B5EF4-FFF2-40B4-BE49-F238E27FC236}">
                  <a16:creationId xmlns:a16="http://schemas.microsoft.com/office/drawing/2014/main" id="{12503F3D-4CD5-41BA-8748-5D3EE2F14904}"/>
                </a:ext>
              </a:extLst>
            </p:cNvPr>
            <p:cNvGrpSpPr>
              <a:grpSpLocks noChangeAspect="1"/>
            </p:cNvGrpSpPr>
            <p:nvPr>
              <p:custDataLst>
                <p:tags r:id="rId25"/>
              </p:custDataLst>
            </p:nvPr>
          </p:nvGrpSpPr>
          <p:grpSpPr>
            <a:xfrm>
              <a:off x="7723680" y="3205716"/>
              <a:ext cx="228600" cy="228600"/>
              <a:chOff x="762000" y="1270000"/>
              <a:chExt cx="254000" cy="254000"/>
            </a:xfrm>
          </p:grpSpPr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7D5ABAA5-9B39-4B83-B83E-16D864E865BD}"/>
                  </a:ext>
                </a:extLst>
              </p:cNvPr>
              <p:cNvSpPr/>
              <p:nvPr>
                <p:custDataLst>
                  <p:tags r:id="rId26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ellipse">
                <a:avLst/>
              </a:prstGeom>
              <a:solidFill>
                <a:srgbClr val="D0D0D0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400">
                  <a:solidFill>
                    <a:schemeClr val="tx1"/>
                  </a:solidFill>
                </a:endParaRPr>
              </a:p>
            </p:txBody>
          </p:sp>
          <p:sp>
            <p:nvSpPr>
              <p:cNvPr id="207" name="Arc 206">
                <a:extLst>
                  <a:ext uri="{FF2B5EF4-FFF2-40B4-BE49-F238E27FC236}">
                    <a16:creationId xmlns:a16="http://schemas.microsoft.com/office/drawing/2014/main" id="{13A875E3-0D82-4F00-A033-D9B848A13CEB}"/>
                  </a:ext>
                </a:extLst>
              </p:cNvPr>
              <p:cNvSpPr/>
              <p:nvPr>
                <p:custDataLst>
                  <p:tags r:id="rId27"/>
                </p:custDataLst>
              </p:nvPr>
            </p:nvSpPr>
            <p:spPr>
              <a:xfrm>
                <a:off x="762000" y="1270000"/>
                <a:ext cx="254000" cy="25400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/>
                <a:endParaRPr lang="en-US" sz="1400"/>
              </a:p>
            </p:txBody>
          </p:sp>
        </p:grpSp>
      </p:grpSp>
      <p:grpSp>
        <p:nvGrpSpPr>
          <p:cNvPr id="216" name="LegendBoxes" hidden="1">
            <a:extLst>
              <a:ext uri="{FF2B5EF4-FFF2-40B4-BE49-F238E27FC236}">
                <a16:creationId xmlns:a16="http://schemas.microsoft.com/office/drawing/2014/main" id="{A910E38C-091F-4AFD-8CDF-DAD5C46EC08C}"/>
              </a:ext>
            </a:extLst>
          </p:cNvPr>
          <p:cNvGrpSpPr/>
          <p:nvPr userDrawn="1"/>
        </p:nvGrpSpPr>
        <p:grpSpPr>
          <a:xfrm>
            <a:off x="10714801" y="4381500"/>
            <a:ext cx="922463" cy="1717282"/>
            <a:chOff x="10652400" y="4322824"/>
            <a:chExt cx="922463" cy="1717282"/>
          </a:xfrm>
        </p:grpSpPr>
        <p:sp>
          <p:nvSpPr>
            <p:cNvPr id="217" name="RectangleLegend1">
              <a:extLst>
                <a:ext uri="{FF2B5EF4-FFF2-40B4-BE49-F238E27FC236}">
                  <a16:creationId xmlns:a16="http://schemas.microsoft.com/office/drawing/2014/main" id="{E0F66B1C-05CF-45EE-B2BC-86B6940647DA}"/>
                </a:ext>
              </a:extLst>
            </p:cNvPr>
            <p:cNvSpPr/>
            <p:nvPr/>
          </p:nvSpPr>
          <p:spPr>
            <a:xfrm>
              <a:off x="10652400" y="4344182"/>
              <a:ext cx="172729" cy="172729"/>
            </a:xfrm>
            <a:prstGeom prst="rect">
              <a:avLst/>
            </a:prstGeom>
            <a:solidFill>
              <a:schemeClr val="accent1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8" name="RectangleLegend2">
              <a:extLst>
                <a:ext uri="{FF2B5EF4-FFF2-40B4-BE49-F238E27FC236}">
                  <a16:creationId xmlns:a16="http://schemas.microsoft.com/office/drawing/2014/main" id="{6C71BD3A-C9B9-4936-813C-5F88B47682CC}"/>
                </a:ext>
              </a:extLst>
            </p:cNvPr>
            <p:cNvSpPr/>
            <p:nvPr/>
          </p:nvSpPr>
          <p:spPr>
            <a:xfrm>
              <a:off x="10652400" y="4723680"/>
              <a:ext cx="172729" cy="172729"/>
            </a:xfrm>
            <a:prstGeom prst="rect">
              <a:avLst/>
            </a:prstGeom>
            <a:solidFill>
              <a:schemeClr val="accent2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19" name="RectangleLegend3">
              <a:extLst>
                <a:ext uri="{FF2B5EF4-FFF2-40B4-BE49-F238E27FC236}">
                  <a16:creationId xmlns:a16="http://schemas.microsoft.com/office/drawing/2014/main" id="{9344E61C-1E9C-4CE3-89BE-FD318ECDEA94}"/>
                </a:ext>
              </a:extLst>
            </p:cNvPr>
            <p:cNvSpPr/>
            <p:nvPr/>
          </p:nvSpPr>
          <p:spPr>
            <a:xfrm>
              <a:off x="10652400" y="5097276"/>
              <a:ext cx="172729" cy="172729"/>
            </a:xfrm>
            <a:prstGeom prst="rect">
              <a:avLst/>
            </a:prstGeom>
            <a:solidFill>
              <a:schemeClr val="accent3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0" name="RectangleLegend4">
              <a:extLst>
                <a:ext uri="{FF2B5EF4-FFF2-40B4-BE49-F238E27FC236}">
                  <a16:creationId xmlns:a16="http://schemas.microsoft.com/office/drawing/2014/main" id="{4A26965A-9011-4506-B715-FF793ED2D751}"/>
                </a:ext>
              </a:extLst>
            </p:cNvPr>
            <p:cNvSpPr/>
            <p:nvPr/>
          </p:nvSpPr>
          <p:spPr>
            <a:xfrm>
              <a:off x="10652400" y="5470872"/>
              <a:ext cx="172729" cy="172729"/>
            </a:xfrm>
            <a:prstGeom prst="rect">
              <a:avLst/>
            </a:prstGeom>
            <a:solidFill>
              <a:schemeClr val="accent4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1" name="RectangleLegend5">
              <a:extLst>
                <a:ext uri="{FF2B5EF4-FFF2-40B4-BE49-F238E27FC236}">
                  <a16:creationId xmlns:a16="http://schemas.microsoft.com/office/drawing/2014/main" id="{CA929005-174E-4969-A17D-B3C5AA0342B0}"/>
                </a:ext>
              </a:extLst>
            </p:cNvPr>
            <p:cNvSpPr/>
            <p:nvPr/>
          </p:nvSpPr>
          <p:spPr>
            <a:xfrm>
              <a:off x="10652400" y="5844468"/>
              <a:ext cx="172729" cy="172729"/>
            </a:xfrm>
            <a:prstGeom prst="rect">
              <a:avLst/>
            </a:prstGeom>
            <a:solidFill>
              <a:schemeClr val="accent5"/>
            </a:solidFill>
            <a:ln w="635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222" name="Legend1">
              <a:extLst>
                <a:ext uri="{FF2B5EF4-FFF2-40B4-BE49-F238E27FC236}">
                  <a16:creationId xmlns:a16="http://schemas.microsoft.com/office/drawing/2014/main" id="{3AEC8574-8B12-4415-9CF0-0B3C58EFE6D0}"/>
                </a:ext>
              </a:extLst>
            </p:cNvPr>
            <p:cNvSpPr txBox="1"/>
            <p:nvPr/>
          </p:nvSpPr>
          <p:spPr>
            <a:xfrm>
              <a:off x="10978546" y="4322824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3" name="Legend2">
              <a:extLst>
                <a:ext uri="{FF2B5EF4-FFF2-40B4-BE49-F238E27FC236}">
                  <a16:creationId xmlns:a16="http://schemas.microsoft.com/office/drawing/2014/main" id="{E2328C88-4D72-4722-B0A5-8EEB827EFBD4}"/>
                </a:ext>
              </a:extLst>
            </p:cNvPr>
            <p:cNvSpPr txBox="1"/>
            <p:nvPr/>
          </p:nvSpPr>
          <p:spPr>
            <a:xfrm>
              <a:off x="10978546" y="470232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4" name="Legend3">
              <a:extLst>
                <a:ext uri="{FF2B5EF4-FFF2-40B4-BE49-F238E27FC236}">
                  <a16:creationId xmlns:a16="http://schemas.microsoft.com/office/drawing/2014/main" id="{ABE9CD18-76D8-47EA-892E-56FABA9D95A9}"/>
                </a:ext>
              </a:extLst>
            </p:cNvPr>
            <p:cNvSpPr txBox="1"/>
            <p:nvPr/>
          </p:nvSpPr>
          <p:spPr>
            <a:xfrm>
              <a:off x="10978546" y="5081820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5" name="Legend4">
              <a:extLst>
                <a:ext uri="{FF2B5EF4-FFF2-40B4-BE49-F238E27FC236}">
                  <a16:creationId xmlns:a16="http://schemas.microsoft.com/office/drawing/2014/main" id="{77D576E6-F4FD-4955-81B2-05AAF2EBA82F}"/>
                </a:ext>
              </a:extLst>
            </p:cNvPr>
            <p:cNvSpPr txBox="1"/>
            <p:nvPr/>
          </p:nvSpPr>
          <p:spPr>
            <a:xfrm>
              <a:off x="10978546" y="5453241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  <p:sp>
          <p:nvSpPr>
            <p:cNvPr id="226" name="Legend5">
              <a:extLst>
                <a:ext uri="{FF2B5EF4-FFF2-40B4-BE49-F238E27FC236}">
                  <a16:creationId xmlns:a16="http://schemas.microsoft.com/office/drawing/2014/main" id="{0C4C4AA8-D22F-4EEC-99E7-4D1A171AC211}"/>
                </a:ext>
              </a:extLst>
            </p:cNvPr>
            <p:cNvSpPr txBox="1"/>
            <p:nvPr/>
          </p:nvSpPr>
          <p:spPr>
            <a:xfrm>
              <a:off x="10978545" y="5824662"/>
              <a:ext cx="596317" cy="2154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rtl="0">
                <a:spcAft>
                  <a:spcPts val="600"/>
                </a:spcAft>
              </a:pPr>
              <a:r>
                <a:rPr lang="en-US" sz="1400"/>
                <a:t>Legend</a:t>
              </a:r>
            </a:p>
          </p:txBody>
        </p:sp>
      </p:grpSp>
      <p:pic>
        <p:nvPicPr>
          <p:cNvPr id="148" name="Graphic 147">
            <a:extLst>
              <a:ext uri="{FF2B5EF4-FFF2-40B4-BE49-F238E27FC236}">
                <a16:creationId xmlns:a16="http://schemas.microsoft.com/office/drawing/2014/main" id="{F1226871-27B2-4BBE-B2C2-CC64A1EA5637}"/>
              </a:ext>
            </a:extLst>
          </p:cNvPr>
          <p:cNvPicPr>
            <a:picLocks noChangeAspect="1"/>
          </p:cNvPicPr>
          <p:nvPr userDrawn="1"/>
        </p:nvPicPr>
        <p:blipFill>
          <a:blip r:embed="rId3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10273718" y="6399360"/>
            <a:ext cx="911172" cy="298620"/>
          </a:xfrm>
          <a:prstGeom prst="rect">
            <a:avLst/>
          </a:prstGeom>
        </p:spPr>
      </p:pic>
      <p:sp>
        <p:nvSpPr>
          <p:cNvPr id="153" name="Slide Number">
            <a:extLst>
              <a:ext uri="{FF2B5EF4-FFF2-40B4-BE49-F238E27FC236}">
                <a16:creationId xmlns:a16="http://schemas.microsoft.com/office/drawing/2014/main" id="{FAF54DA1-D61B-426F-9DB6-687B4D965550}"/>
              </a:ext>
            </a:extLst>
          </p:cNvPr>
          <p:cNvSpPr>
            <a:spLocks noChangeArrowheads="1"/>
          </p:cNvSpPr>
          <p:nvPr userDrawn="1">
            <p:custDataLst>
              <p:tags r:id="rId20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b="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‹N°›</a:t>
            </a:fld>
            <a:endParaRPr lang="en-US" sz="900" b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083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2500" b="0" kern="1200" spc="0" baseline="0" dirty="0">
          <a:ln w="6350" cap="flat">
            <a:noFill/>
            <a:miter lim="800000"/>
          </a:ln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tx1"/>
        </a:buClr>
        <a:buSzPct val="100000"/>
        <a:buFont typeface="Segoe UI" panose="020B0502040204020203" pitchFamily="34" charset="0"/>
        <a:buChar char="​"/>
        <a:defRPr lang="en-US" sz="1600" kern="120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Wingdings" panose="05000000000000000000" pitchFamily="2" charset="2"/>
        <a:buChar char="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438912" indent="-210312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10000"/>
        <a:buFont typeface="Arial" panose="020B0604020202020204" pitchFamily="34" charset="0"/>
        <a:buChar char="‒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55448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813816" indent="-146304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chemeClr val="tx1"/>
        </a:buClr>
        <a:buSzPct val="100000"/>
        <a:buFont typeface="Arial" panose="020B0604020202020204" pitchFamily="34" charset="0"/>
        <a:buChar char="̶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6pPr>
      <a:lvl7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7pPr>
      <a:lvl8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8pPr>
      <a:lvl9pPr marL="1085850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SzPct val="100000"/>
        <a:buFont typeface="Arial" panose="020B0604020202020204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5ACBF0"/>
          </p15:clr>
        </p15:guide>
        <p15:guide id="3" orient="horz" pos="3912">
          <p15:clr>
            <a:srgbClr val="5ACBF0"/>
          </p15:clr>
        </p15:guide>
        <p15:guide id="4" orient="horz" pos="1075">
          <p15:clr>
            <a:srgbClr val="F26B43"/>
          </p15:clr>
        </p15:guide>
        <p15:guide id="5" pos="7329">
          <p15:clr>
            <a:srgbClr val="F26B43"/>
          </p15:clr>
        </p15:guide>
        <p15:guide id="6" pos="345">
          <p15:clr>
            <a:srgbClr val="F26B43"/>
          </p15:clr>
        </p15:guide>
        <p15:guide id="8" orient="horz" pos="406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slideLayout" Target="../slideLayouts/slideLayout4.xml"/><Relationship Id="rId7" Type="http://schemas.openxmlformats.org/officeDocument/2006/relationships/chart" Target="../charts/chart1.xml"/><Relationship Id="rId2" Type="http://schemas.openxmlformats.org/officeDocument/2006/relationships/tags" Target="../tags/tag1145.xml"/><Relationship Id="rId1" Type="http://schemas.openxmlformats.org/officeDocument/2006/relationships/tags" Target="../tags/tag1144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72.bin"/><Relationship Id="rId4" Type="http://schemas.openxmlformats.org/officeDocument/2006/relationships/notesSlide" Target="../notesSlides/notesSlide1.xml"/><Relationship Id="rId9" Type="http://schemas.openxmlformats.org/officeDocument/2006/relationships/chart" Target="../charts/char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oleObject" Target="../embeddings/oleObject173.bin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46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11.emf"/><Relationship Id="rId9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4.bin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47.xml"/><Relationship Id="rId5" Type="http://schemas.openxmlformats.org/officeDocument/2006/relationships/image" Target="../media/image32.png"/><Relationship Id="rId4" Type="http://schemas.openxmlformats.org/officeDocument/2006/relationships/image" Target="../media/image3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5.bin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48.xml"/><Relationship Id="rId5" Type="http://schemas.openxmlformats.org/officeDocument/2006/relationships/image" Target="../media/image32.png"/><Relationship Id="rId4" Type="http://schemas.openxmlformats.org/officeDocument/2006/relationships/image" Target="../media/image3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6.bin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49.xml"/><Relationship Id="rId5" Type="http://schemas.openxmlformats.org/officeDocument/2006/relationships/image" Target="../media/image32.png"/><Relationship Id="rId4" Type="http://schemas.openxmlformats.org/officeDocument/2006/relationships/image" Target="../media/image31.emf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tags" Target="../tags/tag1162.xml"/><Relationship Id="rId18" Type="http://schemas.openxmlformats.org/officeDocument/2006/relationships/tags" Target="../tags/tag1167.xml"/><Relationship Id="rId26" Type="http://schemas.openxmlformats.org/officeDocument/2006/relationships/tags" Target="../tags/tag1175.xml"/><Relationship Id="rId39" Type="http://schemas.openxmlformats.org/officeDocument/2006/relationships/tags" Target="../tags/tag1188.xml"/><Relationship Id="rId21" Type="http://schemas.openxmlformats.org/officeDocument/2006/relationships/tags" Target="../tags/tag1170.xml"/><Relationship Id="rId34" Type="http://schemas.openxmlformats.org/officeDocument/2006/relationships/tags" Target="../tags/tag1183.xml"/><Relationship Id="rId42" Type="http://schemas.openxmlformats.org/officeDocument/2006/relationships/tags" Target="../tags/tag1191.xml"/><Relationship Id="rId47" Type="http://schemas.openxmlformats.org/officeDocument/2006/relationships/tags" Target="../tags/tag1196.xml"/><Relationship Id="rId50" Type="http://schemas.openxmlformats.org/officeDocument/2006/relationships/tags" Target="../tags/tag1199.xml"/><Relationship Id="rId55" Type="http://schemas.openxmlformats.org/officeDocument/2006/relationships/tags" Target="../tags/tag1204.xml"/><Relationship Id="rId63" Type="http://schemas.openxmlformats.org/officeDocument/2006/relationships/oleObject" Target="../embeddings/oleObject177.bin"/><Relationship Id="rId7" Type="http://schemas.openxmlformats.org/officeDocument/2006/relationships/tags" Target="../tags/tag1156.xml"/><Relationship Id="rId2" Type="http://schemas.openxmlformats.org/officeDocument/2006/relationships/tags" Target="../tags/tag1151.xml"/><Relationship Id="rId16" Type="http://schemas.openxmlformats.org/officeDocument/2006/relationships/tags" Target="../tags/tag1165.xml"/><Relationship Id="rId29" Type="http://schemas.openxmlformats.org/officeDocument/2006/relationships/tags" Target="../tags/tag1178.xml"/><Relationship Id="rId11" Type="http://schemas.openxmlformats.org/officeDocument/2006/relationships/tags" Target="../tags/tag1160.xml"/><Relationship Id="rId24" Type="http://schemas.openxmlformats.org/officeDocument/2006/relationships/tags" Target="../tags/tag1173.xml"/><Relationship Id="rId32" Type="http://schemas.openxmlformats.org/officeDocument/2006/relationships/tags" Target="../tags/tag1181.xml"/><Relationship Id="rId37" Type="http://schemas.openxmlformats.org/officeDocument/2006/relationships/tags" Target="../tags/tag1186.xml"/><Relationship Id="rId40" Type="http://schemas.openxmlformats.org/officeDocument/2006/relationships/tags" Target="../tags/tag1189.xml"/><Relationship Id="rId45" Type="http://schemas.openxmlformats.org/officeDocument/2006/relationships/tags" Target="../tags/tag1194.xml"/><Relationship Id="rId53" Type="http://schemas.openxmlformats.org/officeDocument/2006/relationships/tags" Target="../tags/tag1202.xml"/><Relationship Id="rId58" Type="http://schemas.openxmlformats.org/officeDocument/2006/relationships/tags" Target="../tags/tag1207.xml"/><Relationship Id="rId5" Type="http://schemas.openxmlformats.org/officeDocument/2006/relationships/tags" Target="../tags/tag1154.xml"/><Relationship Id="rId61" Type="http://schemas.openxmlformats.org/officeDocument/2006/relationships/slideLayout" Target="../slideLayouts/slideLayout4.xml"/><Relationship Id="rId19" Type="http://schemas.openxmlformats.org/officeDocument/2006/relationships/tags" Target="../tags/tag1168.xml"/><Relationship Id="rId14" Type="http://schemas.openxmlformats.org/officeDocument/2006/relationships/tags" Target="../tags/tag1163.xml"/><Relationship Id="rId22" Type="http://schemas.openxmlformats.org/officeDocument/2006/relationships/tags" Target="../tags/tag1171.xml"/><Relationship Id="rId27" Type="http://schemas.openxmlformats.org/officeDocument/2006/relationships/tags" Target="../tags/tag1176.xml"/><Relationship Id="rId30" Type="http://schemas.openxmlformats.org/officeDocument/2006/relationships/tags" Target="../tags/tag1179.xml"/><Relationship Id="rId35" Type="http://schemas.openxmlformats.org/officeDocument/2006/relationships/tags" Target="../tags/tag1184.xml"/><Relationship Id="rId43" Type="http://schemas.openxmlformats.org/officeDocument/2006/relationships/tags" Target="../tags/tag1192.xml"/><Relationship Id="rId48" Type="http://schemas.openxmlformats.org/officeDocument/2006/relationships/tags" Target="../tags/tag1197.xml"/><Relationship Id="rId56" Type="http://schemas.openxmlformats.org/officeDocument/2006/relationships/tags" Target="../tags/tag1205.xml"/><Relationship Id="rId64" Type="http://schemas.openxmlformats.org/officeDocument/2006/relationships/image" Target="../media/image12.emf"/><Relationship Id="rId8" Type="http://schemas.openxmlformats.org/officeDocument/2006/relationships/tags" Target="../tags/tag1157.xml"/><Relationship Id="rId51" Type="http://schemas.openxmlformats.org/officeDocument/2006/relationships/tags" Target="../tags/tag1200.xml"/><Relationship Id="rId3" Type="http://schemas.openxmlformats.org/officeDocument/2006/relationships/tags" Target="../tags/tag1152.xml"/><Relationship Id="rId12" Type="http://schemas.openxmlformats.org/officeDocument/2006/relationships/tags" Target="../tags/tag1161.xml"/><Relationship Id="rId17" Type="http://schemas.openxmlformats.org/officeDocument/2006/relationships/tags" Target="../tags/tag1166.xml"/><Relationship Id="rId25" Type="http://schemas.openxmlformats.org/officeDocument/2006/relationships/tags" Target="../tags/tag1174.xml"/><Relationship Id="rId33" Type="http://schemas.openxmlformats.org/officeDocument/2006/relationships/tags" Target="../tags/tag1182.xml"/><Relationship Id="rId38" Type="http://schemas.openxmlformats.org/officeDocument/2006/relationships/tags" Target="../tags/tag1187.xml"/><Relationship Id="rId46" Type="http://schemas.openxmlformats.org/officeDocument/2006/relationships/tags" Target="../tags/tag1195.xml"/><Relationship Id="rId59" Type="http://schemas.openxmlformats.org/officeDocument/2006/relationships/tags" Target="../tags/tag1208.xml"/><Relationship Id="rId20" Type="http://schemas.openxmlformats.org/officeDocument/2006/relationships/tags" Target="../tags/tag1169.xml"/><Relationship Id="rId41" Type="http://schemas.openxmlformats.org/officeDocument/2006/relationships/tags" Target="../tags/tag1190.xml"/><Relationship Id="rId54" Type="http://schemas.openxmlformats.org/officeDocument/2006/relationships/tags" Target="../tags/tag1203.xml"/><Relationship Id="rId62" Type="http://schemas.openxmlformats.org/officeDocument/2006/relationships/notesSlide" Target="../notesSlides/notesSlide2.xml"/><Relationship Id="rId1" Type="http://schemas.openxmlformats.org/officeDocument/2006/relationships/tags" Target="../tags/tag1150.xml"/><Relationship Id="rId6" Type="http://schemas.openxmlformats.org/officeDocument/2006/relationships/tags" Target="../tags/tag1155.xml"/><Relationship Id="rId15" Type="http://schemas.openxmlformats.org/officeDocument/2006/relationships/tags" Target="../tags/tag1164.xml"/><Relationship Id="rId23" Type="http://schemas.openxmlformats.org/officeDocument/2006/relationships/tags" Target="../tags/tag1172.xml"/><Relationship Id="rId28" Type="http://schemas.openxmlformats.org/officeDocument/2006/relationships/tags" Target="../tags/tag1177.xml"/><Relationship Id="rId36" Type="http://schemas.openxmlformats.org/officeDocument/2006/relationships/tags" Target="../tags/tag1185.xml"/><Relationship Id="rId49" Type="http://schemas.openxmlformats.org/officeDocument/2006/relationships/tags" Target="../tags/tag1198.xml"/><Relationship Id="rId57" Type="http://schemas.openxmlformats.org/officeDocument/2006/relationships/tags" Target="../tags/tag1206.xml"/><Relationship Id="rId10" Type="http://schemas.openxmlformats.org/officeDocument/2006/relationships/tags" Target="../tags/tag1159.xml"/><Relationship Id="rId31" Type="http://schemas.openxmlformats.org/officeDocument/2006/relationships/tags" Target="../tags/tag1180.xml"/><Relationship Id="rId44" Type="http://schemas.openxmlformats.org/officeDocument/2006/relationships/tags" Target="../tags/tag1193.xml"/><Relationship Id="rId52" Type="http://schemas.openxmlformats.org/officeDocument/2006/relationships/tags" Target="../tags/tag1201.xml"/><Relationship Id="rId60" Type="http://schemas.openxmlformats.org/officeDocument/2006/relationships/tags" Target="../tags/tag1209.xml"/><Relationship Id="rId4" Type="http://schemas.openxmlformats.org/officeDocument/2006/relationships/tags" Target="../tags/tag1153.xml"/><Relationship Id="rId9" Type="http://schemas.openxmlformats.org/officeDocument/2006/relationships/tags" Target="../tags/tag11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6" hidden="1">
            <a:extLst>
              <a:ext uri="{FF2B5EF4-FFF2-40B4-BE49-F238E27FC236}">
                <a16:creationId xmlns:a16="http://schemas.microsoft.com/office/drawing/2014/main" id="{DE3E26DD-DE7D-D360-2205-7BB5A5DF007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5352358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5" imgW="404" imgH="405" progId="TCLayout.ActiveDocument.1">
                  <p:embed/>
                </p:oleObj>
              </mc:Choice>
              <mc:Fallback>
                <p:oleObj name="Diapositive think-cell" r:id="rId5" imgW="404" imgH="405" progId="TCLayout.ActiveDocument.1">
                  <p:embed/>
                  <p:pic>
                    <p:nvPicPr>
                      <p:cNvPr id="10" name="Object 6" hidden="1">
                        <a:extLst>
                          <a:ext uri="{FF2B5EF4-FFF2-40B4-BE49-F238E27FC236}">
                            <a16:creationId xmlns:a16="http://schemas.microsoft.com/office/drawing/2014/main" id="{DE3E26DD-DE7D-D360-2205-7BB5A5DF007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64B6CBC-FE49-022A-3A8D-726830EB9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2C8EBE23-A1DB-D806-9A74-2E715C3BB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385" y="-15367"/>
            <a:ext cx="11082528" cy="731520"/>
          </a:xfrm>
        </p:spPr>
        <p:txBody>
          <a:bodyPr vert="horz"/>
          <a:lstStyle/>
          <a:p>
            <a:r>
              <a:rPr lang="fr-FR" dirty="0" err="1"/>
              <a:t>Waterfall</a:t>
            </a:r>
            <a:r>
              <a:rPr lang="fr-FR" dirty="0"/>
              <a:t> TRG </a:t>
            </a:r>
            <a:r>
              <a:rPr lang="en-US" dirty="0"/>
              <a:t>– Transport </a:t>
            </a:r>
            <a:endParaRPr lang="fr-FR" dirty="0"/>
          </a:p>
        </p:txBody>
      </p:sp>
      <p:cxnSp>
        <p:nvCxnSpPr>
          <p:cNvPr id="25" name="Straight Connector 38">
            <a:extLst>
              <a:ext uri="{FF2B5EF4-FFF2-40B4-BE49-F238E27FC236}">
                <a16:creationId xmlns:a16="http://schemas.microsoft.com/office/drawing/2014/main" id="{C7931BC0-8E97-DE51-0AD0-AA11F94A79CC}"/>
              </a:ext>
            </a:extLst>
          </p:cNvPr>
          <p:cNvCxnSpPr>
            <a:cxnSpLocks/>
          </p:cNvCxnSpPr>
          <p:nvPr/>
        </p:nvCxnSpPr>
        <p:spPr>
          <a:xfrm>
            <a:off x="346774" y="815420"/>
            <a:ext cx="11420895" cy="0"/>
          </a:xfrm>
          <a:prstGeom prst="line">
            <a:avLst/>
          </a:prstGeom>
          <a:ln w="28575" cap="flat">
            <a:solidFill>
              <a:schemeClr val="accent1">
                <a:lumMod val="75000"/>
              </a:schemeClr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ZoneTexte 57">
            <a:extLst>
              <a:ext uri="{FF2B5EF4-FFF2-40B4-BE49-F238E27FC236}">
                <a16:creationId xmlns:a16="http://schemas.microsoft.com/office/drawing/2014/main" id="{1462EA72-F10A-A25E-FCBF-60BE9F13AFF8}"/>
              </a:ext>
            </a:extLst>
          </p:cNvPr>
          <p:cNvSpPr txBox="1"/>
          <p:nvPr/>
        </p:nvSpPr>
        <p:spPr>
          <a:xfrm>
            <a:off x="2148752" y="6295599"/>
            <a:ext cx="843900" cy="261610"/>
          </a:xfrm>
          <a:prstGeom prst="rect">
            <a:avLst/>
          </a:prstGeom>
          <a:ln w="12700">
            <a:noFill/>
            <a:prstDash val="lgDashDot"/>
            <a:miter lim="800000"/>
          </a:ln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Tonnage TSM</a:t>
            </a:r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D5A5DF30-3906-50A0-B3C9-255975CD5ACC}"/>
              </a:ext>
            </a:extLst>
          </p:cNvPr>
          <p:cNvSpPr txBox="1"/>
          <p:nvPr/>
        </p:nvSpPr>
        <p:spPr>
          <a:xfrm>
            <a:off x="3745992" y="6295599"/>
            <a:ext cx="1685693" cy="2616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100" b="1" dirty="0">
                <a:solidFill>
                  <a:srgbClr val="000000"/>
                </a:solidFill>
                <a:latin typeface="Arial"/>
                <a:ea typeface="Verdana"/>
              </a:rPr>
              <a:t>+1,28 MT </a:t>
            </a:r>
            <a:endParaRPr kumimoji="0" lang="fr-FR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Verdana"/>
              <a:cs typeface="+mn-cs"/>
            </a:endParaRP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398A1293-364C-8673-D6B4-A29B22D53828}"/>
              </a:ext>
            </a:extLst>
          </p:cNvPr>
          <p:cNvSpPr txBox="1"/>
          <p:nvPr/>
        </p:nvSpPr>
        <p:spPr>
          <a:xfrm>
            <a:off x="9747813" y="6304184"/>
            <a:ext cx="853297" cy="2616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100" b="1" dirty="0">
                <a:solidFill>
                  <a:srgbClr val="000000"/>
                </a:solidFill>
                <a:latin typeface="Arial"/>
                <a:ea typeface="Verdana"/>
              </a:rPr>
              <a:t>+240</a:t>
            </a:r>
            <a:r>
              <a:rPr kumimoji="0" lang="fr-FR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Verdana"/>
                <a:cs typeface="+mn-cs"/>
              </a:rPr>
              <a:t> KT</a:t>
            </a:r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58C27DD6-DEBA-3325-A031-BE471B961E35}"/>
              </a:ext>
            </a:extLst>
          </p:cNvPr>
          <p:cNvSpPr txBox="1"/>
          <p:nvPr/>
        </p:nvSpPr>
        <p:spPr>
          <a:xfrm>
            <a:off x="6985080" y="6301982"/>
            <a:ext cx="792114" cy="2616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100" b="1" dirty="0">
                <a:solidFill>
                  <a:srgbClr val="000000"/>
                </a:solidFill>
                <a:latin typeface="Arial"/>
                <a:ea typeface="Verdana"/>
              </a:rPr>
              <a:t>+340</a:t>
            </a:r>
            <a:r>
              <a:rPr kumimoji="0" lang="fr-FR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Verdana"/>
                <a:cs typeface="+mn-cs"/>
              </a:rPr>
              <a:t> KT</a:t>
            </a:r>
          </a:p>
        </p:txBody>
      </p:sp>
      <p:graphicFrame>
        <p:nvGraphicFramePr>
          <p:cNvPr id="66" name="Graphique 65">
            <a:extLst>
              <a:ext uri="{FF2B5EF4-FFF2-40B4-BE49-F238E27FC236}">
                <a16:creationId xmlns:a16="http://schemas.microsoft.com/office/drawing/2014/main" id="{114B1491-74DB-372B-64D8-4DCF24D5E36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0880636"/>
              </p:ext>
            </p:extLst>
          </p:nvPr>
        </p:nvGraphicFramePr>
        <p:xfrm>
          <a:off x="1940008" y="1016912"/>
          <a:ext cx="10005336" cy="1793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67" name="Straight Connector 39">
            <a:extLst>
              <a:ext uri="{FF2B5EF4-FFF2-40B4-BE49-F238E27FC236}">
                <a16:creationId xmlns:a16="http://schemas.microsoft.com/office/drawing/2014/main" id="{F4EDAE1A-0A0C-9BC9-A176-B7E6723B8A6C}"/>
              </a:ext>
            </a:extLst>
          </p:cNvPr>
          <p:cNvCxnSpPr>
            <a:cxnSpLocks/>
          </p:cNvCxnSpPr>
          <p:nvPr/>
        </p:nvCxnSpPr>
        <p:spPr>
          <a:xfrm flipV="1">
            <a:off x="2034988" y="2811731"/>
            <a:ext cx="9732681" cy="17496"/>
          </a:xfrm>
          <a:prstGeom prst="line">
            <a:avLst/>
          </a:prstGeom>
          <a:ln w="6350" cap="flat">
            <a:solidFill>
              <a:schemeClr val="tx1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ZoneTexte 67">
            <a:extLst>
              <a:ext uri="{FF2B5EF4-FFF2-40B4-BE49-F238E27FC236}">
                <a16:creationId xmlns:a16="http://schemas.microsoft.com/office/drawing/2014/main" id="{FDE2138F-2E96-A34C-0335-88E9F9EA8091}"/>
              </a:ext>
            </a:extLst>
          </p:cNvPr>
          <p:cNvSpPr txBox="1"/>
          <p:nvPr/>
        </p:nvSpPr>
        <p:spPr>
          <a:xfrm>
            <a:off x="3282818" y="5846683"/>
            <a:ext cx="2182091" cy="2616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sz="1100" dirty="0">
                <a:solidFill>
                  <a:srgbClr val="000000"/>
                </a:solidFill>
                <a:latin typeface="Arial"/>
                <a:ea typeface="Verdana"/>
              </a:rPr>
              <a:t>Gains en </a:t>
            </a:r>
            <a:r>
              <a:rPr kumimoji="0" lang="fr-FR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Verdana"/>
                <a:cs typeface="+mn-cs"/>
              </a:rPr>
              <a:t>disponibilité</a:t>
            </a:r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26A05F33-5D6D-D1AD-42CE-DE355417085D}"/>
              </a:ext>
            </a:extLst>
          </p:cNvPr>
          <p:cNvSpPr txBox="1"/>
          <p:nvPr/>
        </p:nvSpPr>
        <p:spPr>
          <a:xfrm>
            <a:off x="9434551" y="5841088"/>
            <a:ext cx="2333118" cy="2616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Verdana"/>
                <a:cs typeface="+mn-cs"/>
              </a:rPr>
              <a:t>Gains en productivité</a:t>
            </a:r>
          </a:p>
        </p:txBody>
      </p:sp>
      <p:sp>
        <p:nvSpPr>
          <p:cNvPr id="70" name="ZoneTexte 69">
            <a:extLst>
              <a:ext uri="{FF2B5EF4-FFF2-40B4-BE49-F238E27FC236}">
                <a16:creationId xmlns:a16="http://schemas.microsoft.com/office/drawing/2014/main" id="{AF4ADCCF-E15B-C848-EBBF-A27E0C359363}"/>
              </a:ext>
            </a:extLst>
          </p:cNvPr>
          <p:cNvSpPr txBox="1"/>
          <p:nvPr/>
        </p:nvSpPr>
        <p:spPr>
          <a:xfrm>
            <a:off x="6548392" y="5865218"/>
            <a:ext cx="1877531" cy="2616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Verdana"/>
                <a:cs typeface="+mn-cs"/>
              </a:rPr>
              <a:t>Gains en utilisation</a:t>
            </a:r>
          </a:p>
        </p:txBody>
      </p:sp>
      <p:sp>
        <p:nvSpPr>
          <p:cNvPr id="71" name="TextBox 35">
            <a:extLst>
              <a:ext uri="{FF2B5EF4-FFF2-40B4-BE49-F238E27FC236}">
                <a16:creationId xmlns:a16="http://schemas.microsoft.com/office/drawing/2014/main" id="{92E67FFF-09AB-6C8A-C42D-32297BDDD791}"/>
              </a:ext>
            </a:extLst>
          </p:cNvPr>
          <p:cNvSpPr txBox="1"/>
          <p:nvPr/>
        </p:nvSpPr>
        <p:spPr>
          <a:xfrm>
            <a:off x="2235930" y="2990697"/>
            <a:ext cx="11082528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Waterfall</a:t>
            </a: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aspiration TRG </a:t>
            </a:r>
            <a:r>
              <a:rPr lang="fr-FR" sz="1400" b="1" dirty="0">
                <a:solidFill>
                  <a:srgbClr val="000000"/>
                </a:solidFill>
                <a:latin typeface="Arial"/>
              </a:rPr>
              <a:t>MINE UP</a:t>
            </a: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</a:t>
            </a: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</a:t>
            </a:r>
            <a:endParaRPr kumimoji="0" lang="fr-F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72" name="TextBox 35">
            <a:extLst>
              <a:ext uri="{FF2B5EF4-FFF2-40B4-BE49-F238E27FC236}">
                <a16:creationId xmlns:a16="http://schemas.microsoft.com/office/drawing/2014/main" id="{EFC660B2-7221-0D8F-A438-5C09E3381536}"/>
              </a:ext>
            </a:extLst>
          </p:cNvPr>
          <p:cNvSpPr txBox="1"/>
          <p:nvPr/>
        </p:nvSpPr>
        <p:spPr>
          <a:xfrm>
            <a:off x="2235930" y="879693"/>
            <a:ext cx="11082528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Waterfall</a:t>
            </a:r>
            <a:r>
              <a:rPr kumimoji="0" lang="fr-FR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TRG de 2024</a:t>
            </a:r>
          </a:p>
        </p:txBody>
      </p:sp>
      <p:sp>
        <p:nvSpPr>
          <p:cNvPr id="73" name="object 57">
            <a:extLst>
              <a:ext uri="{FF2B5EF4-FFF2-40B4-BE49-F238E27FC236}">
                <a16:creationId xmlns:a16="http://schemas.microsoft.com/office/drawing/2014/main" id="{259AA7D9-951C-B007-02DC-633588E306C0}"/>
              </a:ext>
            </a:extLst>
          </p:cNvPr>
          <p:cNvSpPr/>
          <p:nvPr/>
        </p:nvSpPr>
        <p:spPr>
          <a:xfrm rot="10800000">
            <a:off x="9539572" y="5310686"/>
            <a:ext cx="1226639" cy="452114"/>
          </a:xfrm>
          <a:custGeom>
            <a:avLst/>
            <a:gdLst/>
            <a:ahLst/>
            <a:cxnLst/>
            <a:rect l="l" t="t" r="r" b="b"/>
            <a:pathLst>
              <a:path w="1584959" h="203200">
                <a:moveTo>
                  <a:pt x="0" y="202692"/>
                </a:moveTo>
                <a:lnTo>
                  <a:pt x="9205" y="163228"/>
                </a:lnTo>
                <a:lnTo>
                  <a:pt x="34305" y="131016"/>
                </a:lnTo>
                <a:lnTo>
                  <a:pt x="71526" y="109305"/>
                </a:lnTo>
                <a:lnTo>
                  <a:pt x="117094" y="101346"/>
                </a:lnTo>
                <a:lnTo>
                  <a:pt x="675386" y="101346"/>
                </a:lnTo>
                <a:lnTo>
                  <a:pt x="720953" y="93386"/>
                </a:lnTo>
                <a:lnTo>
                  <a:pt x="758174" y="71675"/>
                </a:lnTo>
                <a:lnTo>
                  <a:pt x="783274" y="39463"/>
                </a:lnTo>
                <a:lnTo>
                  <a:pt x="792480" y="0"/>
                </a:lnTo>
                <a:lnTo>
                  <a:pt x="801685" y="39463"/>
                </a:lnTo>
                <a:lnTo>
                  <a:pt x="826785" y="71675"/>
                </a:lnTo>
                <a:lnTo>
                  <a:pt x="864006" y="93386"/>
                </a:lnTo>
                <a:lnTo>
                  <a:pt x="909574" y="101346"/>
                </a:lnTo>
                <a:lnTo>
                  <a:pt x="1467865" y="101346"/>
                </a:lnTo>
                <a:lnTo>
                  <a:pt x="1513433" y="109305"/>
                </a:lnTo>
                <a:lnTo>
                  <a:pt x="1550654" y="131016"/>
                </a:lnTo>
                <a:lnTo>
                  <a:pt x="1575754" y="163228"/>
                </a:lnTo>
                <a:lnTo>
                  <a:pt x="1584960" y="202692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57">
            <a:extLst>
              <a:ext uri="{FF2B5EF4-FFF2-40B4-BE49-F238E27FC236}">
                <a16:creationId xmlns:a16="http://schemas.microsoft.com/office/drawing/2014/main" id="{1B66D9DF-42F9-C0D5-338D-603591CC7C1E}"/>
              </a:ext>
            </a:extLst>
          </p:cNvPr>
          <p:cNvSpPr/>
          <p:nvPr/>
        </p:nvSpPr>
        <p:spPr>
          <a:xfrm rot="10800000">
            <a:off x="3186270" y="5281633"/>
            <a:ext cx="1973252" cy="481168"/>
          </a:xfrm>
          <a:custGeom>
            <a:avLst/>
            <a:gdLst/>
            <a:ahLst/>
            <a:cxnLst/>
            <a:rect l="l" t="t" r="r" b="b"/>
            <a:pathLst>
              <a:path w="1584959" h="203200">
                <a:moveTo>
                  <a:pt x="0" y="202692"/>
                </a:moveTo>
                <a:lnTo>
                  <a:pt x="9205" y="163228"/>
                </a:lnTo>
                <a:lnTo>
                  <a:pt x="34305" y="131016"/>
                </a:lnTo>
                <a:lnTo>
                  <a:pt x="71526" y="109305"/>
                </a:lnTo>
                <a:lnTo>
                  <a:pt x="117094" y="101346"/>
                </a:lnTo>
                <a:lnTo>
                  <a:pt x="675386" y="101346"/>
                </a:lnTo>
                <a:lnTo>
                  <a:pt x="720953" y="93386"/>
                </a:lnTo>
                <a:lnTo>
                  <a:pt x="758174" y="71675"/>
                </a:lnTo>
                <a:lnTo>
                  <a:pt x="783274" y="39463"/>
                </a:lnTo>
                <a:lnTo>
                  <a:pt x="792480" y="0"/>
                </a:lnTo>
                <a:lnTo>
                  <a:pt x="801685" y="39463"/>
                </a:lnTo>
                <a:lnTo>
                  <a:pt x="826785" y="71675"/>
                </a:lnTo>
                <a:lnTo>
                  <a:pt x="864006" y="93386"/>
                </a:lnTo>
                <a:lnTo>
                  <a:pt x="909574" y="101346"/>
                </a:lnTo>
                <a:lnTo>
                  <a:pt x="1467865" y="101346"/>
                </a:lnTo>
                <a:lnTo>
                  <a:pt x="1513433" y="109305"/>
                </a:lnTo>
                <a:lnTo>
                  <a:pt x="1550654" y="131016"/>
                </a:lnTo>
                <a:lnTo>
                  <a:pt x="1575754" y="163228"/>
                </a:lnTo>
                <a:lnTo>
                  <a:pt x="1584960" y="202692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57">
            <a:extLst>
              <a:ext uri="{FF2B5EF4-FFF2-40B4-BE49-F238E27FC236}">
                <a16:creationId xmlns:a16="http://schemas.microsoft.com/office/drawing/2014/main" id="{56A8BE27-213D-FB50-EEB6-17BC24B76F0F}"/>
              </a:ext>
            </a:extLst>
          </p:cNvPr>
          <p:cNvSpPr/>
          <p:nvPr/>
        </p:nvSpPr>
        <p:spPr>
          <a:xfrm rot="10800000">
            <a:off x="6451178" y="5280523"/>
            <a:ext cx="1910643" cy="482339"/>
          </a:xfrm>
          <a:custGeom>
            <a:avLst/>
            <a:gdLst/>
            <a:ahLst/>
            <a:cxnLst/>
            <a:rect l="l" t="t" r="r" b="b"/>
            <a:pathLst>
              <a:path w="1584959" h="203200">
                <a:moveTo>
                  <a:pt x="0" y="202692"/>
                </a:moveTo>
                <a:lnTo>
                  <a:pt x="9205" y="163228"/>
                </a:lnTo>
                <a:lnTo>
                  <a:pt x="34305" y="131016"/>
                </a:lnTo>
                <a:lnTo>
                  <a:pt x="71526" y="109305"/>
                </a:lnTo>
                <a:lnTo>
                  <a:pt x="117094" y="101346"/>
                </a:lnTo>
                <a:lnTo>
                  <a:pt x="675386" y="101346"/>
                </a:lnTo>
                <a:lnTo>
                  <a:pt x="720953" y="93386"/>
                </a:lnTo>
                <a:lnTo>
                  <a:pt x="758174" y="71675"/>
                </a:lnTo>
                <a:lnTo>
                  <a:pt x="783274" y="39463"/>
                </a:lnTo>
                <a:lnTo>
                  <a:pt x="792480" y="0"/>
                </a:lnTo>
                <a:lnTo>
                  <a:pt x="801685" y="39463"/>
                </a:lnTo>
                <a:lnTo>
                  <a:pt x="826785" y="71675"/>
                </a:lnTo>
                <a:lnTo>
                  <a:pt x="864006" y="93386"/>
                </a:lnTo>
                <a:lnTo>
                  <a:pt x="909574" y="101346"/>
                </a:lnTo>
                <a:lnTo>
                  <a:pt x="1467865" y="101346"/>
                </a:lnTo>
                <a:lnTo>
                  <a:pt x="1513433" y="109305"/>
                </a:lnTo>
                <a:lnTo>
                  <a:pt x="1550654" y="131016"/>
                </a:lnTo>
                <a:lnTo>
                  <a:pt x="1575754" y="163228"/>
                </a:lnTo>
                <a:lnTo>
                  <a:pt x="1584960" y="202692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9" name="Graphique 78">
            <a:extLst>
              <a:ext uri="{FF2B5EF4-FFF2-40B4-BE49-F238E27FC236}">
                <a16:creationId xmlns:a16="http://schemas.microsoft.com/office/drawing/2014/main" id="{59EFD3D2-626E-7518-E343-5FFFEF6BC5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8197817"/>
              </p:ext>
            </p:extLst>
          </p:nvPr>
        </p:nvGraphicFramePr>
        <p:xfrm>
          <a:off x="1940008" y="3393806"/>
          <a:ext cx="10005336" cy="1793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03B8FC41-E7F0-6041-49A5-20E71B156B7A}"/>
              </a:ext>
            </a:extLst>
          </p:cNvPr>
          <p:cNvCxnSpPr>
            <a:cxnSpLocks/>
          </p:cNvCxnSpPr>
          <p:nvPr/>
        </p:nvCxnSpPr>
        <p:spPr>
          <a:xfrm flipH="1">
            <a:off x="2037789" y="944173"/>
            <a:ext cx="11266" cy="5539754"/>
          </a:xfrm>
          <a:prstGeom prst="line">
            <a:avLst/>
          </a:prstGeom>
          <a:ln w="6350" cap="flat">
            <a:solidFill>
              <a:schemeClr val="tx1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Chart 5">
            <a:extLst>
              <a:ext uri="{FF2B5EF4-FFF2-40B4-BE49-F238E27FC236}">
                <a16:creationId xmlns:a16="http://schemas.microsoft.com/office/drawing/2014/main" id="{0886EE3F-3674-85EF-3A55-3A066F4EF002}"/>
              </a:ext>
            </a:extLst>
          </p:cNvPr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83413555"/>
              </p:ext>
            </p:extLst>
          </p:nvPr>
        </p:nvGraphicFramePr>
        <p:xfrm>
          <a:off x="26210" y="2906138"/>
          <a:ext cx="2025646" cy="2335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9" name="ZoneTexte 8">
            <a:extLst>
              <a:ext uri="{FF2B5EF4-FFF2-40B4-BE49-F238E27FC236}">
                <a16:creationId xmlns:a16="http://schemas.microsoft.com/office/drawing/2014/main" id="{A37CE746-E5B6-5337-6D31-52AF5813D455}"/>
              </a:ext>
            </a:extLst>
          </p:cNvPr>
          <p:cNvSpPr txBox="1"/>
          <p:nvPr/>
        </p:nvSpPr>
        <p:spPr>
          <a:xfrm>
            <a:off x="1486264" y="2735058"/>
            <a:ext cx="499834" cy="211959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algn="l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1200" dirty="0"/>
              <a:t>12,3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97B7209-6AEC-1437-1C06-B2CCEA127C66}"/>
              </a:ext>
            </a:extLst>
          </p:cNvPr>
          <p:cNvSpPr txBox="1"/>
          <p:nvPr/>
        </p:nvSpPr>
        <p:spPr>
          <a:xfrm>
            <a:off x="258291" y="3001526"/>
            <a:ext cx="499834" cy="211959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algn="l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1200" dirty="0"/>
              <a:t>10,53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D5C8F3B-6967-2192-A71E-86831070B033}"/>
              </a:ext>
            </a:extLst>
          </p:cNvPr>
          <p:cNvSpPr txBox="1"/>
          <p:nvPr/>
        </p:nvSpPr>
        <p:spPr>
          <a:xfrm>
            <a:off x="943210" y="2754561"/>
            <a:ext cx="499834" cy="211959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algn="l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1200" dirty="0"/>
              <a:t>1,7</a:t>
            </a:r>
          </a:p>
        </p:txBody>
      </p:sp>
      <p:sp>
        <p:nvSpPr>
          <p:cNvPr id="13" name="TextBox 212">
            <a:extLst>
              <a:ext uri="{FF2B5EF4-FFF2-40B4-BE49-F238E27FC236}">
                <a16:creationId xmlns:a16="http://schemas.microsoft.com/office/drawing/2014/main" id="{DF9D394F-4444-3961-085E-1071FEDE08C1}"/>
              </a:ext>
            </a:extLst>
          </p:cNvPr>
          <p:cNvSpPr txBox="1"/>
          <p:nvPr/>
        </p:nvSpPr>
        <p:spPr>
          <a:xfrm>
            <a:off x="76283" y="2337174"/>
            <a:ext cx="1863725" cy="246063"/>
          </a:xfrm>
          <a:prstGeom prst="rect">
            <a:avLst/>
          </a:prstGeom>
          <a:solidFill>
            <a:schemeClr val="tx2"/>
          </a:solidFill>
          <a:ln w="6350">
            <a:solidFill>
              <a:schemeClr val="bg2">
                <a:lumMod val="65000"/>
              </a:schemeClr>
            </a:solidFill>
            <a:miter lim="800000"/>
          </a:ln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fr-F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Transport</a:t>
            </a:r>
            <a:r>
              <a:rPr kumimoji="0" lang="fr-FR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FBB05545-C01E-B869-E959-EB4DCAF715F2}"/>
              </a:ext>
            </a:extLst>
          </p:cNvPr>
          <p:cNvSpPr txBox="1"/>
          <p:nvPr/>
        </p:nvSpPr>
        <p:spPr>
          <a:xfrm>
            <a:off x="83697" y="5201114"/>
            <a:ext cx="700359" cy="158818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algn="l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1200" dirty="0"/>
              <a:t>Baseline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3AD547F-DBA1-A56F-9D09-8E620084A416}"/>
              </a:ext>
            </a:extLst>
          </p:cNvPr>
          <p:cNvSpPr txBox="1"/>
          <p:nvPr/>
        </p:nvSpPr>
        <p:spPr>
          <a:xfrm>
            <a:off x="1336029" y="5263972"/>
            <a:ext cx="700359" cy="158818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algn="l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1200" dirty="0"/>
              <a:t>Aspiration MINE UP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C0A4D5C-3DF0-6E0C-E273-A87330A2C0CD}"/>
              </a:ext>
            </a:extLst>
          </p:cNvPr>
          <p:cNvSpPr txBox="1"/>
          <p:nvPr/>
        </p:nvSpPr>
        <p:spPr>
          <a:xfrm>
            <a:off x="89751" y="5661822"/>
            <a:ext cx="1896655" cy="791339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285750" indent="-285750" algn="l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v"/>
            </a:pPr>
            <a:r>
              <a:rPr lang="en-US" sz="1100" b="1" dirty="0" err="1"/>
              <a:t>Dont</a:t>
            </a:r>
            <a:r>
              <a:rPr lang="en-US" sz="1100" b="1" dirty="0"/>
              <a:t> 0,8 MTSM à </a:t>
            </a:r>
            <a:r>
              <a:rPr lang="en-US" sz="1100" b="1" dirty="0" err="1"/>
              <a:t>capter</a:t>
            </a:r>
            <a:r>
              <a:rPr lang="en-US" sz="1100" b="1" dirty="0"/>
              <a:t> à travers le transport </a:t>
            </a:r>
            <a:r>
              <a:rPr lang="en-US" sz="1100" b="1" dirty="0" err="1"/>
              <a:t>hybride</a:t>
            </a:r>
            <a:endParaRPr 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680440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7B05D491-57F5-8223-28E7-B0ABD7A6B0A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1232442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4" imgH="405" progId="TCLayout.ActiveDocument.1">
                  <p:embed/>
                </p:oleObj>
              </mc:Choice>
              <mc:Fallback>
                <p:oleObj name="Diapositive think-cell" r:id="rId3" imgW="404" imgH="405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" name="Image 25">
            <a:extLst>
              <a:ext uri="{FF2B5EF4-FFF2-40B4-BE49-F238E27FC236}">
                <a16:creationId xmlns:a16="http://schemas.microsoft.com/office/drawing/2014/main" id="{B4746631-11B1-20C3-8300-3B75B1E3C0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1768" y="3725529"/>
            <a:ext cx="1230514" cy="6921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7A9666-2FCD-1A8F-6D48-2935A58E6D9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5B94045-6672-4483-CDA7-72190E526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545781"/>
            <a:ext cx="11082528" cy="731520"/>
          </a:xfrm>
        </p:spPr>
        <p:txBody>
          <a:bodyPr vert="horz"/>
          <a:lstStyle/>
          <a:p>
            <a:r>
              <a:rPr lang="fr-FR" dirty="0"/>
              <a:t>Une approche holistique, basée sur des analyses approfondies, a été suivie afin de cadrer les problématiques existantes et d’identifier</a:t>
            </a:r>
            <a:r>
              <a:rPr lang="fr-FR" spc="-35" dirty="0"/>
              <a:t> </a:t>
            </a:r>
            <a:r>
              <a:rPr lang="fr-FR" spc="-25" dirty="0"/>
              <a:t>les pistes d’amélioration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E1514EB-4CCE-2C0E-F386-3A9283DCF636}"/>
              </a:ext>
            </a:extLst>
          </p:cNvPr>
          <p:cNvSpPr txBox="1"/>
          <p:nvPr/>
        </p:nvSpPr>
        <p:spPr>
          <a:xfrm>
            <a:off x="3440977" y="1707032"/>
            <a:ext cx="2925665" cy="351867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40640">
              <a:spcBef>
                <a:spcPts val="700"/>
              </a:spcBef>
              <a:defRPr/>
            </a:pPr>
            <a:r>
              <a:rPr lang="fr-FR" sz="1100" b="1" spc="-10" dirty="0">
                <a:solidFill>
                  <a:prstClr val="black"/>
                </a:solidFill>
                <a:latin typeface="Arial"/>
                <a:cs typeface="Arial"/>
              </a:rPr>
              <a:t>Analyse TRG: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83E03C4-EE1D-20E1-8B69-FAC08A96A91D}"/>
              </a:ext>
            </a:extLst>
          </p:cNvPr>
          <p:cNvSpPr txBox="1"/>
          <p:nvPr/>
        </p:nvSpPr>
        <p:spPr>
          <a:xfrm>
            <a:off x="3593961" y="4927614"/>
            <a:ext cx="2925665" cy="351867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40640">
              <a:spcBef>
                <a:spcPts val="700"/>
              </a:spcBef>
              <a:defRPr/>
            </a:pPr>
            <a:r>
              <a:rPr lang="fr-FR" sz="1100" b="1" spc="-10" dirty="0">
                <a:solidFill>
                  <a:prstClr val="black"/>
                </a:solidFill>
                <a:latin typeface="Arial"/>
                <a:cs typeface="Arial"/>
              </a:rPr>
              <a:t>MRP: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933B5D7-CB27-BC2B-B904-0E255FC448D8}"/>
              </a:ext>
            </a:extLst>
          </p:cNvPr>
          <p:cNvSpPr txBox="1"/>
          <p:nvPr/>
        </p:nvSpPr>
        <p:spPr>
          <a:xfrm>
            <a:off x="3451214" y="3292199"/>
            <a:ext cx="2925665" cy="351867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40640">
              <a:spcBef>
                <a:spcPts val="700"/>
              </a:spcBef>
              <a:defRPr/>
            </a:pPr>
            <a:r>
              <a:rPr lang="fr-FR" sz="1100" b="1" spc="-10" dirty="0">
                <a:solidFill>
                  <a:prstClr val="black"/>
                </a:solidFill>
                <a:latin typeface="Arial"/>
                <a:cs typeface="Arial"/>
              </a:rPr>
              <a:t>PARETO des arrêts: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496D775-E345-8301-E4D7-5B28E5F4A8B0}"/>
              </a:ext>
            </a:extLst>
          </p:cNvPr>
          <p:cNvSpPr/>
          <p:nvPr/>
        </p:nvSpPr>
        <p:spPr>
          <a:xfrm>
            <a:off x="8439392" y="1633797"/>
            <a:ext cx="312797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Centres des coûts:</a:t>
            </a:r>
          </a:p>
        </p:txBody>
      </p:sp>
      <p:pic>
        <p:nvPicPr>
          <p:cNvPr id="23" name="Image 22">
            <a:extLst>
              <a:ext uri="{FF2B5EF4-FFF2-40B4-BE49-F238E27FC236}">
                <a16:creationId xmlns:a16="http://schemas.microsoft.com/office/drawing/2014/main" id="{4FB97B6E-1F17-72E8-0C77-BB05EF0FE5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51" y="1641956"/>
            <a:ext cx="1230514" cy="6921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92BC168A-C232-BF5F-A6A2-AC13B0D4C0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4725" y="1879118"/>
            <a:ext cx="1230514" cy="6921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EBAA77F1-8735-ABA8-298A-843D49310D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4724" y="4003445"/>
            <a:ext cx="1230514" cy="6921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8D9415CD-7308-26CC-1878-0BA056B47733}"/>
              </a:ext>
            </a:extLst>
          </p:cNvPr>
          <p:cNvSpPr/>
          <p:nvPr/>
        </p:nvSpPr>
        <p:spPr>
          <a:xfrm>
            <a:off x="8109122" y="3644066"/>
            <a:ext cx="3127972" cy="1715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Analyse des impacts environnementaux:</a:t>
            </a:r>
          </a:p>
          <a:p>
            <a:pPr marL="4064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100" spc="-10" dirty="0">
                <a:solidFill>
                  <a:prstClr val="black"/>
                </a:solidFill>
                <a:latin typeface="Arial"/>
                <a:cs typeface="Arial"/>
              </a:rPr>
              <a:t>Les émissions carbones par les camions du stade de transport sont assez importantes, et qui nécessitent d’être captés</a:t>
            </a:r>
          </a:p>
          <a:p>
            <a:pPr marL="4064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La </a:t>
            </a:r>
            <a:r>
              <a:rPr lang="fr-FR" sz="1100" spc="-10" dirty="0">
                <a:solidFill>
                  <a:prstClr val="black"/>
                </a:solidFill>
                <a:latin typeface="Arial"/>
                <a:cs typeface="Arial"/>
              </a:rPr>
              <a:t>consommation d’eau d’arrosage des pistes présente un levier important d’amélioration</a:t>
            </a:r>
          </a:p>
          <a:p>
            <a:pPr marL="4064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100" spc="-10" dirty="0">
                <a:solidFill>
                  <a:prstClr val="black"/>
                </a:solidFill>
                <a:latin typeface="Arial"/>
                <a:cs typeface="Arial"/>
              </a:rPr>
              <a:t>Une cadence à améliorer de</a:t>
            </a:r>
            <a:r>
              <a:rPr kumimoji="0" lang="fr-FR" sz="11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réhabilitation des terrain exploités et le surfaçage des déblais  </a:t>
            </a:r>
          </a:p>
        </p:txBody>
      </p:sp>
      <p:pic>
        <p:nvPicPr>
          <p:cNvPr id="11" name="Image 10" descr="Une image contenant texte, capture d’écran, Police, diagramme&#10;&#10;Description générée automatiquement">
            <a:extLst>
              <a:ext uri="{FF2B5EF4-FFF2-40B4-BE49-F238E27FC236}">
                <a16:creationId xmlns:a16="http://schemas.microsoft.com/office/drawing/2014/main" id="{E4D91B37-D713-B0EB-6D78-DAAA189DAA0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267" y="1418520"/>
            <a:ext cx="1255553" cy="692164"/>
          </a:xfrm>
          <a:prstGeom prst="rect">
            <a:avLst/>
          </a:prstGeom>
        </p:spPr>
      </p:pic>
      <p:pic>
        <p:nvPicPr>
          <p:cNvPr id="38" name="Image 37" descr="Une image contenant texte, capture d’écran, Police, nombre&#10;&#10;Description générée automatiquement">
            <a:extLst>
              <a:ext uri="{FF2B5EF4-FFF2-40B4-BE49-F238E27FC236}">
                <a16:creationId xmlns:a16="http://schemas.microsoft.com/office/drawing/2014/main" id="{E06391D8-D6F0-4F40-3958-814F108C93E2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191" y="1607404"/>
            <a:ext cx="1255553" cy="696792"/>
          </a:xfrm>
          <a:prstGeom prst="rect">
            <a:avLst/>
          </a:prstGeom>
        </p:spPr>
      </p:pic>
      <p:pic>
        <p:nvPicPr>
          <p:cNvPr id="40" name="Image 39" descr="Une image contenant texte, capture d’écran, Police, ligne&#10;&#10;Description générée automatiquement">
            <a:extLst>
              <a:ext uri="{FF2B5EF4-FFF2-40B4-BE49-F238E27FC236}">
                <a16:creationId xmlns:a16="http://schemas.microsoft.com/office/drawing/2014/main" id="{0388DEB0-BEC2-DB57-26AE-E97A3BFBBE4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267" y="3214317"/>
            <a:ext cx="1259575" cy="700796"/>
          </a:xfrm>
          <a:prstGeom prst="rect">
            <a:avLst/>
          </a:prstGeom>
        </p:spPr>
      </p:pic>
      <p:pic>
        <p:nvPicPr>
          <p:cNvPr id="42" name="Image 41" descr="Une image contenant texte, capture d’écran, Police, diagramme&#10;&#10;Description générée automatiquement">
            <a:extLst>
              <a:ext uri="{FF2B5EF4-FFF2-40B4-BE49-F238E27FC236}">
                <a16:creationId xmlns:a16="http://schemas.microsoft.com/office/drawing/2014/main" id="{BCC502C6-8AC0-48E5-8D91-DA44A4D8E291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787" y="3409745"/>
            <a:ext cx="1259879" cy="69642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7169C34-8E8E-FBBB-A4C9-25949B336B1A}"/>
              </a:ext>
            </a:extLst>
          </p:cNvPr>
          <p:cNvSpPr/>
          <p:nvPr/>
        </p:nvSpPr>
        <p:spPr>
          <a:xfrm rot="16200000">
            <a:off x="-1837435" y="3519987"/>
            <a:ext cx="4933144" cy="562466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fr-FR" sz="1100" b="1" dirty="0">
                <a:solidFill>
                  <a:schemeClr val="bg1"/>
                </a:solidFill>
              </a:rPr>
              <a:t>Système opérationnel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CE028F-4342-8CD1-638C-C0749BFD1593}"/>
              </a:ext>
            </a:extLst>
          </p:cNvPr>
          <p:cNvSpPr/>
          <p:nvPr/>
        </p:nvSpPr>
        <p:spPr>
          <a:xfrm rot="16200000">
            <a:off x="5219376" y="1745889"/>
            <a:ext cx="1384949" cy="562466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fr-FR" sz="1100" b="1" dirty="0">
                <a:solidFill>
                  <a:schemeClr val="bg1"/>
                </a:solidFill>
              </a:rPr>
              <a:t>Coût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1FC435-EDDC-58C2-9053-63E03684DBB3}"/>
              </a:ext>
            </a:extLst>
          </p:cNvPr>
          <p:cNvSpPr/>
          <p:nvPr/>
        </p:nvSpPr>
        <p:spPr>
          <a:xfrm rot="16200000">
            <a:off x="5219375" y="3973998"/>
            <a:ext cx="1384949" cy="562466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fr-FR" sz="1100" b="1" dirty="0">
                <a:solidFill>
                  <a:schemeClr val="bg1"/>
                </a:solidFill>
              </a:rPr>
              <a:t>Sustainability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59E40557-BE69-C0EC-28B9-EC462414E03B}"/>
              </a:ext>
            </a:extLst>
          </p:cNvPr>
          <p:cNvSpPr txBox="1"/>
          <p:nvPr/>
        </p:nvSpPr>
        <p:spPr>
          <a:xfrm>
            <a:off x="3344512" y="3515454"/>
            <a:ext cx="1918321" cy="76944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fr-FR" sz="1100" dirty="0"/>
              <a:t>Identification et répartition des pertes majeures par équipement et corps de métier.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1567AE89-4AD1-09A8-0127-2707A54BF83E}"/>
              </a:ext>
            </a:extLst>
          </p:cNvPr>
          <p:cNvSpPr txBox="1"/>
          <p:nvPr/>
        </p:nvSpPr>
        <p:spPr>
          <a:xfrm>
            <a:off x="3365292" y="1897316"/>
            <a:ext cx="2069445" cy="76944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fr-FR" sz="1100" dirty="0"/>
              <a:t>Analyse des facteurs influençant la capacité et classification des principales pertes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B03D0DB9-24F5-ADF5-3619-B11992CC6749}"/>
              </a:ext>
            </a:extLst>
          </p:cNvPr>
          <p:cNvSpPr txBox="1"/>
          <p:nvPr/>
        </p:nvSpPr>
        <p:spPr>
          <a:xfrm>
            <a:off x="3344512" y="5095832"/>
            <a:ext cx="2131250" cy="76944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fr-FR" sz="1100" dirty="0"/>
              <a:t>Sessions de résolution de problèmes pour analyser les pertes majeures et identifier les causes racines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C28D40F3-CFDF-EAEC-989F-5AE8871698F0}"/>
              </a:ext>
            </a:extLst>
          </p:cNvPr>
          <p:cNvSpPr txBox="1"/>
          <p:nvPr/>
        </p:nvSpPr>
        <p:spPr>
          <a:xfrm>
            <a:off x="8470023" y="1900830"/>
            <a:ext cx="2581815" cy="769441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fr-FR" sz="1100" dirty="0"/>
              <a:t>Évaluation des centres de coûts et identification des principaux contributeurs aux charges opérationnelles</a:t>
            </a:r>
          </a:p>
        </p:txBody>
      </p:sp>
      <p:pic>
        <p:nvPicPr>
          <p:cNvPr id="83" name="Image 82" descr="Une image contenant texte, capture d’écran, Police, nombre&#10;&#10;Description générée automatiquement">
            <a:extLst>
              <a:ext uri="{FF2B5EF4-FFF2-40B4-BE49-F238E27FC236}">
                <a16:creationId xmlns:a16="http://schemas.microsoft.com/office/drawing/2014/main" id="{B6230653-B650-7249-3263-3A6F3E055883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116" y="4687954"/>
            <a:ext cx="1190962" cy="661583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BA734AB4-7FDD-B02D-37FF-A7C463E0F73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82516" y="4927614"/>
            <a:ext cx="1190961" cy="6699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4353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hink-cell data - do not delete" hidden="1">
            <a:extLst>
              <a:ext uri="{FF2B5EF4-FFF2-40B4-BE49-F238E27FC236}">
                <a16:creationId xmlns:a16="http://schemas.microsoft.com/office/drawing/2014/main" id="{57C4C930-DB78-FD35-139F-BE48E0CA1C7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99" imgH="499" progId="TCLayout.ActiveDocument.1">
                  <p:embed/>
                </p:oleObj>
              </mc:Choice>
              <mc:Fallback>
                <p:oleObj name="Diapositive think-cell" r:id="rId3" imgW="499" imgH="499" progId="TCLayout.ActiveDocument.1">
                  <p:embed/>
                  <p:pic>
                    <p:nvPicPr>
                      <p:cNvPr id="1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7C4C930-DB78-FD35-139F-BE48E0CA1C7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object 3"/>
          <p:cNvSpPr/>
          <p:nvPr/>
        </p:nvSpPr>
        <p:spPr>
          <a:xfrm>
            <a:off x="385535" y="1628668"/>
            <a:ext cx="1044231" cy="4650200"/>
          </a:xfrm>
          <a:custGeom>
            <a:avLst/>
            <a:gdLst/>
            <a:ahLst/>
            <a:cxnLst/>
            <a:rect l="l" t="t" r="r" b="b"/>
            <a:pathLst>
              <a:path w="875030" h="3596640">
                <a:moveTo>
                  <a:pt x="874776" y="0"/>
                </a:moveTo>
                <a:lnTo>
                  <a:pt x="0" y="0"/>
                </a:lnTo>
                <a:lnTo>
                  <a:pt x="0" y="3596639"/>
                </a:lnTo>
                <a:lnTo>
                  <a:pt x="874776" y="3596639"/>
                </a:lnTo>
                <a:lnTo>
                  <a:pt x="874776" y="0"/>
                </a:lnTo>
                <a:close/>
              </a:path>
            </a:pathLst>
          </a:cu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sz="11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178555" y="2085208"/>
            <a:ext cx="8446770" cy="0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54736" y="1560197"/>
            <a:ext cx="11082655" cy="2415459"/>
            <a:chOff x="554736" y="1836420"/>
            <a:chExt cx="11082655" cy="1612717"/>
          </a:xfrm>
        </p:grpSpPr>
        <p:sp>
          <p:nvSpPr>
            <p:cNvPr id="28" name="object 28"/>
            <p:cNvSpPr/>
            <p:nvPr/>
          </p:nvSpPr>
          <p:spPr>
            <a:xfrm>
              <a:off x="554736" y="1836420"/>
              <a:ext cx="11082655" cy="0"/>
            </a:xfrm>
            <a:custGeom>
              <a:avLst/>
              <a:gdLst/>
              <a:ahLst/>
              <a:cxnLst/>
              <a:rect l="l" t="t" r="r" b="b"/>
              <a:pathLst>
                <a:path w="11082655">
                  <a:moveTo>
                    <a:pt x="0" y="0"/>
                  </a:moveTo>
                  <a:lnTo>
                    <a:pt x="11082528" y="0"/>
                  </a:lnTo>
                </a:path>
              </a:pathLst>
            </a:custGeom>
            <a:ln w="12700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1475232" y="1882136"/>
              <a:ext cx="1670685" cy="1567001"/>
            </a:xfrm>
            <a:custGeom>
              <a:avLst/>
              <a:gdLst/>
              <a:ahLst/>
              <a:cxnLst/>
              <a:rect l="l" t="t" r="r" b="b"/>
              <a:pathLst>
                <a:path w="1670685" h="1043939">
                  <a:moveTo>
                    <a:pt x="0" y="1043939"/>
                  </a:moveTo>
                  <a:lnTo>
                    <a:pt x="1670304" y="1043939"/>
                  </a:lnTo>
                  <a:lnTo>
                    <a:pt x="1670304" y="0"/>
                  </a:lnTo>
                  <a:lnTo>
                    <a:pt x="0" y="0"/>
                  </a:lnTo>
                  <a:lnTo>
                    <a:pt x="0" y="1043939"/>
                  </a:lnTo>
                  <a:close/>
                </a:path>
              </a:pathLst>
            </a:custGeom>
            <a:ln w="6349">
              <a:solidFill>
                <a:srgbClr val="B3B3B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542036" y="1373454"/>
            <a:ext cx="85344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Dimension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128814" y="1329062"/>
            <a:ext cx="6108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Initiatives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911373" y="1338629"/>
            <a:ext cx="129794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Facteur clé</a:t>
            </a:r>
            <a:endParaRPr kumimoji="0" sz="1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548876" y="2472593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Fiabilisation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42" name="object 4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56640" y="806391"/>
            <a:ext cx="77348" cy="109827"/>
          </a:xfrm>
          <a:prstGeom prst="rect">
            <a:avLst/>
          </a:prstGeom>
        </p:spPr>
      </p:pic>
      <p:sp>
        <p:nvSpPr>
          <p:cNvPr id="48" name="object 6">
            <a:extLst>
              <a:ext uri="{FF2B5EF4-FFF2-40B4-BE49-F238E27FC236}">
                <a16:creationId xmlns:a16="http://schemas.microsoft.com/office/drawing/2014/main" id="{0BE0FDFF-F020-A87A-483D-1608275CF075}"/>
              </a:ext>
            </a:extLst>
          </p:cNvPr>
          <p:cNvSpPr/>
          <p:nvPr/>
        </p:nvSpPr>
        <p:spPr>
          <a:xfrm>
            <a:off x="3178555" y="2618470"/>
            <a:ext cx="8446770" cy="0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object 6">
            <a:extLst>
              <a:ext uri="{FF2B5EF4-FFF2-40B4-BE49-F238E27FC236}">
                <a16:creationId xmlns:a16="http://schemas.microsoft.com/office/drawing/2014/main" id="{A58E5EE5-F074-D30C-A40E-777F52B7C6F2}"/>
              </a:ext>
            </a:extLst>
          </p:cNvPr>
          <p:cNvSpPr/>
          <p:nvPr/>
        </p:nvSpPr>
        <p:spPr>
          <a:xfrm>
            <a:off x="3209416" y="3040635"/>
            <a:ext cx="8446770" cy="0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object 6">
            <a:extLst>
              <a:ext uri="{FF2B5EF4-FFF2-40B4-BE49-F238E27FC236}">
                <a16:creationId xmlns:a16="http://schemas.microsoft.com/office/drawing/2014/main" id="{250E9B6E-7B81-EB39-A789-CE211238BC83}"/>
              </a:ext>
            </a:extLst>
          </p:cNvPr>
          <p:cNvSpPr/>
          <p:nvPr/>
        </p:nvSpPr>
        <p:spPr>
          <a:xfrm>
            <a:off x="1499360" y="4112430"/>
            <a:ext cx="10137903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object 4">
            <a:extLst>
              <a:ext uri="{FF2B5EF4-FFF2-40B4-BE49-F238E27FC236}">
                <a16:creationId xmlns:a16="http://schemas.microsoft.com/office/drawing/2014/main" id="{5453FFEA-AFB9-5C61-019A-C93CF24C217B}"/>
              </a:ext>
            </a:extLst>
          </p:cNvPr>
          <p:cNvSpPr txBox="1"/>
          <p:nvPr/>
        </p:nvSpPr>
        <p:spPr>
          <a:xfrm rot="5400000">
            <a:off x="996024" y="3232364"/>
            <a:ext cx="169277" cy="1205466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Disponibilité</a:t>
            </a:r>
          </a:p>
        </p:txBody>
      </p:sp>
      <p:sp>
        <p:nvSpPr>
          <p:cNvPr id="71" name="object 39">
            <a:extLst>
              <a:ext uri="{FF2B5EF4-FFF2-40B4-BE49-F238E27FC236}">
                <a16:creationId xmlns:a16="http://schemas.microsoft.com/office/drawing/2014/main" id="{09407EFB-83CB-3B41-FAE7-FC4264863E28}"/>
              </a:ext>
            </a:extLst>
          </p:cNvPr>
          <p:cNvSpPr/>
          <p:nvPr/>
        </p:nvSpPr>
        <p:spPr>
          <a:xfrm>
            <a:off x="1482548" y="4213597"/>
            <a:ext cx="1670685" cy="905192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40">
            <a:extLst>
              <a:ext uri="{FF2B5EF4-FFF2-40B4-BE49-F238E27FC236}">
                <a16:creationId xmlns:a16="http://schemas.microsoft.com/office/drawing/2014/main" id="{9A2B216D-F0B6-9DDD-54A1-3AA643031DEB}"/>
              </a:ext>
            </a:extLst>
          </p:cNvPr>
          <p:cNvSpPr txBox="1"/>
          <p:nvPr/>
        </p:nvSpPr>
        <p:spPr>
          <a:xfrm>
            <a:off x="1563748" y="4559369"/>
            <a:ext cx="1487324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Amélioration technique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4" name="object 6">
            <a:extLst>
              <a:ext uri="{FF2B5EF4-FFF2-40B4-BE49-F238E27FC236}">
                <a16:creationId xmlns:a16="http://schemas.microsoft.com/office/drawing/2014/main" id="{807AAD7D-EEEF-A6F2-5A8A-F0E1BB78D446}"/>
              </a:ext>
            </a:extLst>
          </p:cNvPr>
          <p:cNvSpPr/>
          <p:nvPr/>
        </p:nvSpPr>
        <p:spPr>
          <a:xfrm>
            <a:off x="3216525" y="4625407"/>
            <a:ext cx="8415909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5" name="object 6">
            <a:extLst>
              <a:ext uri="{FF2B5EF4-FFF2-40B4-BE49-F238E27FC236}">
                <a16:creationId xmlns:a16="http://schemas.microsoft.com/office/drawing/2014/main" id="{120FEAF8-7B6C-AF9B-E375-44CE4DD1EA61}"/>
              </a:ext>
            </a:extLst>
          </p:cNvPr>
          <p:cNvSpPr/>
          <p:nvPr/>
        </p:nvSpPr>
        <p:spPr>
          <a:xfrm>
            <a:off x="3209313" y="5118789"/>
            <a:ext cx="8415909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8" name="object 6">
            <a:extLst>
              <a:ext uri="{FF2B5EF4-FFF2-40B4-BE49-F238E27FC236}">
                <a16:creationId xmlns:a16="http://schemas.microsoft.com/office/drawing/2014/main" id="{3B02EFEA-9AEB-9B99-2C99-FB339D708757}"/>
              </a:ext>
            </a:extLst>
          </p:cNvPr>
          <p:cNvSpPr/>
          <p:nvPr/>
        </p:nvSpPr>
        <p:spPr>
          <a:xfrm>
            <a:off x="1499360" y="5246983"/>
            <a:ext cx="10107804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2">
            <a:extLst>
              <a:ext uri="{FF2B5EF4-FFF2-40B4-BE49-F238E27FC236}">
                <a16:creationId xmlns:a16="http://schemas.microsoft.com/office/drawing/2014/main" id="{BBF3ED08-28FC-6971-9E54-7EF4EB1E3F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4368" y="385868"/>
            <a:ext cx="10801985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fr-MA" sz="2400" b="1" dirty="0">
                <a:latin typeface="Arial"/>
                <a:cs typeface="Arial"/>
              </a:rPr>
              <a:t>Transport </a:t>
            </a:r>
            <a:r>
              <a:rPr lang="fr-MA" sz="2400" b="1" dirty="0"/>
              <a:t>SC</a:t>
            </a:r>
            <a:r>
              <a:rPr lang="fr-MA" sz="2400" b="1" spc="-55" dirty="0">
                <a:latin typeface="Arial"/>
                <a:cs typeface="Arial"/>
              </a:rPr>
              <a:t> </a:t>
            </a:r>
            <a:r>
              <a:rPr lang="fr-MA" sz="2400" b="1" dirty="0">
                <a:latin typeface="Arial"/>
                <a:cs typeface="Arial"/>
              </a:rPr>
              <a:t>:</a:t>
            </a:r>
            <a:r>
              <a:rPr lang="fr-MA" sz="2400" b="1" spc="-25" dirty="0">
                <a:latin typeface="Arial"/>
                <a:cs typeface="Arial"/>
              </a:rPr>
              <a:t> </a:t>
            </a:r>
            <a:r>
              <a:rPr lang="fr-FR" sz="2400" b="1" spc="-25" dirty="0">
                <a:latin typeface="Arial"/>
                <a:cs typeface="Arial"/>
              </a:rPr>
              <a:t>26</a:t>
            </a:r>
            <a:r>
              <a:rPr lang="fr-FR" spc="-20" dirty="0"/>
              <a:t> </a:t>
            </a:r>
            <a:r>
              <a:rPr lang="fr-FR" dirty="0"/>
              <a:t>initiatives</a:t>
            </a:r>
            <a:r>
              <a:rPr lang="fr-FR" spc="-35" dirty="0"/>
              <a:t> </a:t>
            </a:r>
            <a:r>
              <a:rPr lang="fr-FR" dirty="0"/>
              <a:t>identifiées</a:t>
            </a:r>
            <a:r>
              <a:rPr lang="fr-FR" spc="-35" dirty="0"/>
              <a:t> </a:t>
            </a:r>
            <a:r>
              <a:rPr lang="fr-FR" dirty="0"/>
              <a:t>à</a:t>
            </a:r>
            <a:r>
              <a:rPr lang="fr-FR" spc="-25" dirty="0"/>
              <a:t> </a:t>
            </a:r>
            <a:r>
              <a:rPr lang="fr-FR" dirty="0"/>
              <a:t>date</a:t>
            </a:r>
            <a:r>
              <a:rPr lang="fr-FR" spc="-25" dirty="0"/>
              <a:t> </a:t>
            </a:r>
            <a:r>
              <a:rPr lang="fr-FR" dirty="0"/>
              <a:t>permettant d’atteindre le TRG Target de 58% </a:t>
            </a:r>
            <a:r>
              <a:rPr lang="fr-FR" spc="-10" dirty="0"/>
              <a:t>(1/3)</a:t>
            </a:r>
          </a:p>
        </p:txBody>
      </p:sp>
      <p:sp>
        <p:nvSpPr>
          <p:cNvPr id="16" name="object 7">
            <a:extLst>
              <a:ext uri="{FF2B5EF4-FFF2-40B4-BE49-F238E27FC236}">
                <a16:creationId xmlns:a16="http://schemas.microsoft.com/office/drawing/2014/main" id="{D7AE7D9B-FBA4-2838-B3FE-83B9AC1E73CD}"/>
              </a:ext>
            </a:extLst>
          </p:cNvPr>
          <p:cNvSpPr txBox="1"/>
          <p:nvPr/>
        </p:nvSpPr>
        <p:spPr>
          <a:xfrm>
            <a:off x="3216525" y="2165530"/>
            <a:ext cx="2644769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Fiabilisation du circuit électrique des camions HITACHI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9D52B8B-75F9-D20D-2B25-8CCF7FAB6793}"/>
              </a:ext>
            </a:extLst>
          </p:cNvPr>
          <p:cNvSpPr txBox="1"/>
          <p:nvPr/>
        </p:nvSpPr>
        <p:spPr>
          <a:xfrm>
            <a:off x="3191255" y="2741180"/>
            <a:ext cx="283302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Remise en état du circuit hydraulique des camions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18679DF-A609-45AD-64C2-9BC178C42915}"/>
              </a:ext>
            </a:extLst>
          </p:cNvPr>
          <p:cNvSpPr txBox="1"/>
          <p:nvPr/>
        </p:nvSpPr>
        <p:spPr>
          <a:xfrm>
            <a:off x="3209416" y="3111792"/>
            <a:ext cx="2814864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Résolution des problèmes relatifs aux arrêtes pneumatiques des camions 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B3B424B7-9E53-F4C8-8BBA-C75B7F417CE4}"/>
              </a:ext>
            </a:extLst>
          </p:cNvPr>
          <p:cNvSpPr txBox="1"/>
          <p:nvPr/>
        </p:nvSpPr>
        <p:spPr>
          <a:xfrm>
            <a:off x="3243760" y="4226679"/>
            <a:ext cx="2691404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Etude et conception d’une solution de prévention contre le délogement des rotules</a:t>
            </a:r>
          </a:p>
        </p:txBody>
      </p:sp>
      <p:sp>
        <p:nvSpPr>
          <p:cNvPr id="37" name="object 10">
            <a:extLst>
              <a:ext uri="{FF2B5EF4-FFF2-40B4-BE49-F238E27FC236}">
                <a16:creationId xmlns:a16="http://schemas.microsoft.com/office/drawing/2014/main" id="{4F41D95F-0F69-F5CE-EC80-D2773AE087B2}"/>
              </a:ext>
            </a:extLst>
          </p:cNvPr>
          <p:cNvSpPr txBox="1"/>
          <p:nvPr/>
        </p:nvSpPr>
        <p:spPr>
          <a:xfrm>
            <a:off x="3253253" y="4728776"/>
            <a:ext cx="267241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Résolution du problème de dégradation des pompes de benne des camions KOMATSU</a:t>
            </a:r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F60FFCF3-06AA-783D-086A-7471F39F8A84}"/>
              </a:ext>
            </a:extLst>
          </p:cNvPr>
          <p:cNvSpPr txBox="1"/>
          <p:nvPr/>
        </p:nvSpPr>
        <p:spPr>
          <a:xfrm>
            <a:off x="1642143" y="5703013"/>
            <a:ext cx="1330534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1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Digitalisation</a:t>
            </a:r>
          </a:p>
        </p:txBody>
      </p:sp>
      <p:sp>
        <p:nvSpPr>
          <p:cNvPr id="69" name="object 39">
            <a:extLst>
              <a:ext uri="{FF2B5EF4-FFF2-40B4-BE49-F238E27FC236}">
                <a16:creationId xmlns:a16="http://schemas.microsoft.com/office/drawing/2014/main" id="{CEAD9968-AEB1-4300-1AAF-C99BA680F943}"/>
              </a:ext>
            </a:extLst>
          </p:cNvPr>
          <p:cNvSpPr/>
          <p:nvPr/>
        </p:nvSpPr>
        <p:spPr>
          <a:xfrm>
            <a:off x="1482548" y="5384218"/>
            <a:ext cx="1670685" cy="918476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275">
            <a:extLst>
              <a:ext uri="{FF2B5EF4-FFF2-40B4-BE49-F238E27FC236}">
                <a16:creationId xmlns:a16="http://schemas.microsoft.com/office/drawing/2014/main" id="{CA04E358-8290-DD1D-D674-DCED72A7BA30}"/>
              </a:ext>
            </a:extLst>
          </p:cNvPr>
          <p:cNvSpPr txBox="1">
            <a:spLocks/>
          </p:cNvSpPr>
          <p:nvPr/>
        </p:nvSpPr>
        <p:spPr>
          <a:xfrm>
            <a:off x="9141198" y="1288243"/>
            <a:ext cx="771874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Valeur cible</a:t>
            </a:r>
          </a:p>
        </p:txBody>
      </p:sp>
      <p:sp>
        <p:nvSpPr>
          <p:cNvPr id="8" name="TextBox 277">
            <a:extLst>
              <a:ext uri="{FF2B5EF4-FFF2-40B4-BE49-F238E27FC236}">
                <a16:creationId xmlns:a16="http://schemas.microsoft.com/office/drawing/2014/main" id="{2C84965C-5945-C8F3-1F10-9B8E69265B7E}"/>
              </a:ext>
            </a:extLst>
          </p:cNvPr>
          <p:cNvSpPr txBox="1">
            <a:spLocks/>
          </p:cNvSpPr>
          <p:nvPr/>
        </p:nvSpPr>
        <p:spPr>
          <a:xfrm>
            <a:off x="10601311" y="1304204"/>
            <a:ext cx="1045238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Unité de référence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273">
            <a:extLst>
              <a:ext uri="{FF2B5EF4-FFF2-40B4-BE49-F238E27FC236}">
                <a16:creationId xmlns:a16="http://schemas.microsoft.com/office/drawing/2014/main" id="{2FFFA3A6-FD66-F6F0-C8E6-2DF61CFB8148}"/>
              </a:ext>
            </a:extLst>
          </p:cNvPr>
          <p:cNvSpPr txBox="1">
            <a:spLocks/>
          </p:cNvSpPr>
          <p:nvPr/>
        </p:nvSpPr>
        <p:spPr>
          <a:xfrm>
            <a:off x="7072189" y="1290289"/>
            <a:ext cx="1375953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Amélioration potentielle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180" y="174054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1,7%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180" y="2261301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1,5 %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180" y="2746151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1,3%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076" y="3220709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3%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076" y="426767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0,8%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174054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0,19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1735876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2275673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0,17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2261301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2713373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0,15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2708707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3248504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0,35</a:t>
            </a:r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323413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4315431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0,09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4310765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0" name="object 7">
            <a:extLst>
              <a:ext uri="{FF2B5EF4-FFF2-40B4-BE49-F238E27FC236}">
                <a16:creationId xmlns:a16="http://schemas.microsoft.com/office/drawing/2014/main" id="{D7AE7D9B-FBA4-2838-B3FE-83B9AC1E73CD}"/>
              </a:ext>
            </a:extLst>
          </p:cNvPr>
          <p:cNvSpPr txBox="1"/>
          <p:nvPr/>
        </p:nvSpPr>
        <p:spPr>
          <a:xfrm>
            <a:off x="3209313" y="1652479"/>
            <a:ext cx="2644769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Fiabilisation du circuit de graissage des camions</a:t>
            </a:r>
          </a:p>
        </p:txBody>
      </p:sp>
      <p:sp>
        <p:nvSpPr>
          <p:cNvPr id="67" name="ZoneTexte 66">
            <a:extLst>
              <a:ext uri="{FF2B5EF4-FFF2-40B4-BE49-F238E27FC236}">
                <a16:creationId xmlns:a16="http://schemas.microsoft.com/office/drawing/2014/main" id="{B3B424B7-9E53-F4C8-8BBA-C75B7F417CE4}"/>
              </a:ext>
            </a:extLst>
          </p:cNvPr>
          <p:cNvSpPr txBox="1"/>
          <p:nvPr/>
        </p:nvSpPr>
        <p:spPr>
          <a:xfrm>
            <a:off x="3243760" y="5429476"/>
            <a:ext cx="2691404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Monitoring de la charge des camions de chantier à travers la fiabilisation du Payload.</a:t>
            </a:r>
          </a:p>
        </p:txBody>
      </p:sp>
      <p:sp>
        <p:nvSpPr>
          <p:cNvPr id="70" name="ZoneTexte 69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180" y="5482246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0,5%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77" name="ZoneTexte 76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5453769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0,05</a:t>
            </a:r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5427717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1" name="ZoneTexte 80">
            <a:extLst>
              <a:ext uri="{FF2B5EF4-FFF2-40B4-BE49-F238E27FC236}">
                <a16:creationId xmlns:a16="http://schemas.microsoft.com/office/drawing/2014/main" id="{B3B424B7-9E53-F4C8-8BBA-C75B7F417CE4}"/>
              </a:ext>
            </a:extLst>
          </p:cNvPr>
          <p:cNvSpPr txBox="1"/>
          <p:nvPr/>
        </p:nvSpPr>
        <p:spPr>
          <a:xfrm>
            <a:off x="3251026" y="5958909"/>
            <a:ext cx="2691404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Mise en place de la maintenance prédictive des MTH</a:t>
            </a:r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8349" y="5955481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0,5%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3" name="ZoneTexte 82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5215" y="596383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0,56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42010" y="5959166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7" name="object 6">
            <a:extLst>
              <a:ext uri="{FF2B5EF4-FFF2-40B4-BE49-F238E27FC236}">
                <a16:creationId xmlns:a16="http://schemas.microsoft.com/office/drawing/2014/main" id="{807AAD7D-EEEF-A6F2-5A8A-F0E1BB78D446}"/>
              </a:ext>
            </a:extLst>
          </p:cNvPr>
          <p:cNvSpPr/>
          <p:nvPr/>
        </p:nvSpPr>
        <p:spPr>
          <a:xfrm>
            <a:off x="3209313" y="5820929"/>
            <a:ext cx="8415909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object 6">
            <a:extLst>
              <a:ext uri="{FF2B5EF4-FFF2-40B4-BE49-F238E27FC236}">
                <a16:creationId xmlns:a16="http://schemas.microsoft.com/office/drawing/2014/main" id="{3B02EFEA-9AEB-9B99-2C99-FB339D708757}"/>
              </a:ext>
            </a:extLst>
          </p:cNvPr>
          <p:cNvSpPr/>
          <p:nvPr/>
        </p:nvSpPr>
        <p:spPr>
          <a:xfrm flipV="1">
            <a:off x="554736" y="6409393"/>
            <a:ext cx="11052428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object 6">
            <a:extLst>
              <a:ext uri="{FF2B5EF4-FFF2-40B4-BE49-F238E27FC236}">
                <a16:creationId xmlns:a16="http://schemas.microsoft.com/office/drawing/2014/main" id="{A58E5EE5-F074-D30C-A40E-777F52B7C6F2}"/>
              </a:ext>
            </a:extLst>
          </p:cNvPr>
          <p:cNvSpPr/>
          <p:nvPr/>
        </p:nvSpPr>
        <p:spPr>
          <a:xfrm>
            <a:off x="3209313" y="3533885"/>
            <a:ext cx="8446770" cy="0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718679DF-A609-45AD-64C2-9BC178C42915}"/>
              </a:ext>
            </a:extLst>
          </p:cNvPr>
          <p:cNvSpPr txBox="1"/>
          <p:nvPr/>
        </p:nvSpPr>
        <p:spPr>
          <a:xfrm>
            <a:off x="3209313" y="3605042"/>
            <a:ext cx="2814864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Prolongation des durées de vie des 02 camions KOMATSU 305 et 317 dont les HM&gt;80000h</a:t>
            </a:r>
          </a:p>
        </p:txBody>
      </p:sp>
      <p:sp>
        <p:nvSpPr>
          <p:cNvPr id="85" name="ZoneTexte 84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076" y="3713958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1,1%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39943" y="3741754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0,128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9" name="ZoneTexte 88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738" y="372738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0" name="ZoneTexte 79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73076" y="4807740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0,6%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90" name="ZoneTexte 89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5186" y="4790828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0,07</a:t>
            </a:r>
          </a:p>
        </p:txBody>
      </p:sp>
      <p:sp>
        <p:nvSpPr>
          <p:cNvPr id="91" name="ZoneTexte 90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41981" y="478616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983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hink-cell data - do not delete" hidden="1">
            <a:extLst>
              <a:ext uri="{FF2B5EF4-FFF2-40B4-BE49-F238E27FC236}">
                <a16:creationId xmlns:a16="http://schemas.microsoft.com/office/drawing/2014/main" id="{57C4C930-DB78-FD35-139F-BE48E0CA1C7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99" imgH="499" progId="TCLayout.ActiveDocument.1">
                  <p:embed/>
                </p:oleObj>
              </mc:Choice>
              <mc:Fallback>
                <p:oleObj name="Diapositive think-cell" r:id="rId3" imgW="499" imgH="499" progId="TCLayout.ActiveDocument.1">
                  <p:embed/>
                  <p:pic>
                    <p:nvPicPr>
                      <p:cNvPr id="1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7C4C930-DB78-FD35-139F-BE48E0CA1C7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object 3"/>
          <p:cNvSpPr/>
          <p:nvPr/>
        </p:nvSpPr>
        <p:spPr>
          <a:xfrm>
            <a:off x="385535" y="1605915"/>
            <a:ext cx="1044231" cy="2946890"/>
          </a:xfrm>
          <a:custGeom>
            <a:avLst/>
            <a:gdLst/>
            <a:ahLst/>
            <a:cxnLst/>
            <a:rect l="l" t="t" r="r" b="b"/>
            <a:pathLst>
              <a:path w="875030" h="3596640">
                <a:moveTo>
                  <a:pt x="874776" y="0"/>
                </a:moveTo>
                <a:lnTo>
                  <a:pt x="0" y="0"/>
                </a:lnTo>
                <a:lnTo>
                  <a:pt x="0" y="3596639"/>
                </a:lnTo>
                <a:lnTo>
                  <a:pt x="874776" y="3596639"/>
                </a:lnTo>
                <a:lnTo>
                  <a:pt x="874776" y="0"/>
                </a:lnTo>
                <a:close/>
              </a:path>
            </a:pathLst>
          </a:cu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sz="11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54736" y="1560196"/>
            <a:ext cx="11082655" cy="0"/>
          </a:xfrm>
          <a:custGeom>
            <a:avLst/>
            <a:gdLst/>
            <a:ahLst/>
            <a:cxnLst/>
            <a:rect l="l" t="t" r="r" b="b"/>
            <a:pathLst>
              <a:path w="11082655">
                <a:moveTo>
                  <a:pt x="0" y="0"/>
                </a:moveTo>
                <a:lnTo>
                  <a:pt x="11082528" y="0"/>
                </a:lnTo>
              </a:path>
            </a:pathLst>
          </a:custGeom>
          <a:ln w="1270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42036" y="1373454"/>
            <a:ext cx="85344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Dimension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128814" y="1329062"/>
            <a:ext cx="6108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Initiatives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911373" y="1338629"/>
            <a:ext cx="129794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Facteur clé</a:t>
            </a:r>
            <a:endParaRPr kumimoji="0" sz="1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42" name="object 4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56640" y="806391"/>
            <a:ext cx="77348" cy="109827"/>
          </a:xfrm>
          <a:prstGeom prst="rect">
            <a:avLst/>
          </a:prstGeom>
        </p:spPr>
      </p:pic>
      <p:sp>
        <p:nvSpPr>
          <p:cNvPr id="48" name="object 6">
            <a:extLst>
              <a:ext uri="{FF2B5EF4-FFF2-40B4-BE49-F238E27FC236}">
                <a16:creationId xmlns:a16="http://schemas.microsoft.com/office/drawing/2014/main" id="{0BE0FDFF-F020-A87A-483D-1608275CF075}"/>
              </a:ext>
            </a:extLst>
          </p:cNvPr>
          <p:cNvSpPr/>
          <p:nvPr/>
        </p:nvSpPr>
        <p:spPr>
          <a:xfrm>
            <a:off x="1429766" y="2618936"/>
            <a:ext cx="10195559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object 6">
            <a:extLst>
              <a:ext uri="{FF2B5EF4-FFF2-40B4-BE49-F238E27FC236}">
                <a16:creationId xmlns:a16="http://schemas.microsoft.com/office/drawing/2014/main" id="{A58E5EE5-F074-D30C-A40E-777F52B7C6F2}"/>
              </a:ext>
            </a:extLst>
          </p:cNvPr>
          <p:cNvSpPr/>
          <p:nvPr/>
        </p:nvSpPr>
        <p:spPr>
          <a:xfrm>
            <a:off x="1429766" y="3037647"/>
            <a:ext cx="10226420" cy="49173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object 6">
            <a:extLst>
              <a:ext uri="{FF2B5EF4-FFF2-40B4-BE49-F238E27FC236}">
                <a16:creationId xmlns:a16="http://schemas.microsoft.com/office/drawing/2014/main" id="{250E9B6E-7B81-EB39-A789-CE211238BC83}"/>
              </a:ext>
            </a:extLst>
          </p:cNvPr>
          <p:cNvSpPr/>
          <p:nvPr/>
        </p:nvSpPr>
        <p:spPr>
          <a:xfrm>
            <a:off x="1499360" y="3558257"/>
            <a:ext cx="10137903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object 4">
            <a:extLst>
              <a:ext uri="{FF2B5EF4-FFF2-40B4-BE49-F238E27FC236}">
                <a16:creationId xmlns:a16="http://schemas.microsoft.com/office/drawing/2014/main" id="{5453FFEA-AFB9-5C61-019A-C93CF24C217B}"/>
              </a:ext>
            </a:extLst>
          </p:cNvPr>
          <p:cNvSpPr txBox="1"/>
          <p:nvPr/>
        </p:nvSpPr>
        <p:spPr>
          <a:xfrm rot="5400000">
            <a:off x="847662" y="2834967"/>
            <a:ext cx="169277" cy="81193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Utilisation</a:t>
            </a:r>
          </a:p>
        </p:txBody>
      </p:sp>
      <p:sp>
        <p:nvSpPr>
          <p:cNvPr id="71" name="object 39">
            <a:extLst>
              <a:ext uri="{FF2B5EF4-FFF2-40B4-BE49-F238E27FC236}">
                <a16:creationId xmlns:a16="http://schemas.microsoft.com/office/drawing/2014/main" id="{09407EFB-83CB-3B41-FAE7-FC4264863E28}"/>
              </a:ext>
            </a:extLst>
          </p:cNvPr>
          <p:cNvSpPr/>
          <p:nvPr/>
        </p:nvSpPr>
        <p:spPr>
          <a:xfrm>
            <a:off x="1482548" y="3659424"/>
            <a:ext cx="1670685" cy="768977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object 40">
            <a:extLst>
              <a:ext uri="{FF2B5EF4-FFF2-40B4-BE49-F238E27FC236}">
                <a16:creationId xmlns:a16="http://schemas.microsoft.com/office/drawing/2014/main" id="{9A2B216D-F0B6-9DDD-54A1-3AA643031DEB}"/>
              </a:ext>
            </a:extLst>
          </p:cNvPr>
          <p:cNvSpPr txBox="1"/>
          <p:nvPr/>
        </p:nvSpPr>
        <p:spPr>
          <a:xfrm>
            <a:off x="1877776" y="3948720"/>
            <a:ext cx="1036863" cy="1720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Optimisation</a:t>
            </a:r>
          </a:p>
        </p:txBody>
      </p:sp>
      <p:sp>
        <p:nvSpPr>
          <p:cNvPr id="78" name="object 6">
            <a:extLst>
              <a:ext uri="{FF2B5EF4-FFF2-40B4-BE49-F238E27FC236}">
                <a16:creationId xmlns:a16="http://schemas.microsoft.com/office/drawing/2014/main" id="{3B02EFEA-9AEB-9B99-2C99-FB339D708757}"/>
              </a:ext>
            </a:extLst>
          </p:cNvPr>
          <p:cNvSpPr/>
          <p:nvPr/>
        </p:nvSpPr>
        <p:spPr>
          <a:xfrm>
            <a:off x="1499360" y="4609685"/>
            <a:ext cx="10107804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2">
            <a:extLst>
              <a:ext uri="{FF2B5EF4-FFF2-40B4-BE49-F238E27FC236}">
                <a16:creationId xmlns:a16="http://schemas.microsoft.com/office/drawing/2014/main" id="{BBF3ED08-28FC-6971-9E54-7EF4EB1E3F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4368" y="385868"/>
            <a:ext cx="10801985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fr-MA" sz="2400" b="1" dirty="0">
                <a:latin typeface="Arial"/>
                <a:cs typeface="Arial"/>
              </a:rPr>
              <a:t>Transport </a:t>
            </a:r>
            <a:r>
              <a:rPr lang="fr-MA" sz="2400" b="1" dirty="0"/>
              <a:t>SC</a:t>
            </a:r>
            <a:r>
              <a:rPr lang="fr-MA" sz="2400" b="1" spc="-55" dirty="0">
                <a:latin typeface="Arial"/>
                <a:cs typeface="Arial"/>
              </a:rPr>
              <a:t> </a:t>
            </a:r>
            <a:r>
              <a:rPr lang="fr-MA" sz="2400" b="1" dirty="0">
                <a:latin typeface="Arial"/>
                <a:cs typeface="Arial"/>
              </a:rPr>
              <a:t>:</a:t>
            </a:r>
            <a:r>
              <a:rPr lang="fr-MA" sz="2400" b="1" spc="-25" dirty="0">
                <a:latin typeface="Arial"/>
                <a:cs typeface="Arial"/>
              </a:rPr>
              <a:t> </a:t>
            </a:r>
            <a:r>
              <a:rPr lang="fr-FR" sz="2400" b="1" spc="-25" dirty="0">
                <a:latin typeface="Arial"/>
                <a:cs typeface="Arial"/>
              </a:rPr>
              <a:t>26</a:t>
            </a:r>
            <a:r>
              <a:rPr lang="fr-FR" spc="-20" dirty="0"/>
              <a:t> </a:t>
            </a:r>
            <a:r>
              <a:rPr lang="fr-FR" dirty="0"/>
              <a:t>initiatives</a:t>
            </a:r>
            <a:r>
              <a:rPr lang="fr-FR" spc="-35" dirty="0"/>
              <a:t> </a:t>
            </a:r>
            <a:r>
              <a:rPr lang="fr-FR" dirty="0"/>
              <a:t>identifiées</a:t>
            </a:r>
            <a:r>
              <a:rPr lang="fr-FR" spc="-35" dirty="0"/>
              <a:t> </a:t>
            </a:r>
            <a:r>
              <a:rPr lang="fr-FR" dirty="0"/>
              <a:t>à</a:t>
            </a:r>
            <a:r>
              <a:rPr lang="fr-FR" spc="-25" dirty="0"/>
              <a:t> </a:t>
            </a:r>
            <a:r>
              <a:rPr lang="fr-FR" dirty="0"/>
              <a:t>date</a:t>
            </a:r>
            <a:r>
              <a:rPr lang="fr-FR" spc="-25" dirty="0"/>
              <a:t> </a:t>
            </a:r>
            <a:r>
              <a:rPr lang="fr-FR" dirty="0"/>
              <a:t>permettant d’atteindre le TRG Target de 58% </a:t>
            </a:r>
            <a:r>
              <a:rPr lang="fr-FR" spc="-10" dirty="0"/>
              <a:t>(2/3)</a:t>
            </a:r>
          </a:p>
        </p:txBody>
      </p:sp>
      <p:sp>
        <p:nvSpPr>
          <p:cNvPr id="16" name="object 7">
            <a:extLst>
              <a:ext uri="{FF2B5EF4-FFF2-40B4-BE49-F238E27FC236}">
                <a16:creationId xmlns:a16="http://schemas.microsoft.com/office/drawing/2014/main" id="{D7AE7D9B-FBA4-2838-B3FE-83B9AC1E73CD}"/>
              </a:ext>
            </a:extLst>
          </p:cNvPr>
          <p:cNvSpPr txBox="1"/>
          <p:nvPr/>
        </p:nvSpPr>
        <p:spPr>
          <a:xfrm>
            <a:off x="3216525" y="2211715"/>
            <a:ext cx="3321161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Réaménagement du plan actuel des bases de vie T1 pour assurer la proximité des équipes ;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9D52B8B-75F9-D20D-2B25-8CCF7FAB6793}"/>
              </a:ext>
            </a:extLst>
          </p:cNvPr>
          <p:cNvSpPr txBox="1"/>
          <p:nvPr/>
        </p:nvSpPr>
        <p:spPr>
          <a:xfrm>
            <a:off x="3191255" y="2750421"/>
            <a:ext cx="3507993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Planification et optimisation des temps de ravitaillement 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18679DF-A609-45AD-64C2-9BC178C42915}"/>
              </a:ext>
            </a:extLst>
          </p:cNvPr>
          <p:cNvSpPr txBox="1"/>
          <p:nvPr/>
        </p:nvSpPr>
        <p:spPr>
          <a:xfrm>
            <a:off x="3209416" y="3130269"/>
            <a:ext cx="3489832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Adaptation et mise à jour des modes opératoires de relève, contrôle et ravitaillement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B3B424B7-9E53-F4C8-8BBA-C75B7F417CE4}"/>
              </a:ext>
            </a:extLst>
          </p:cNvPr>
          <p:cNvSpPr txBox="1"/>
          <p:nvPr/>
        </p:nvSpPr>
        <p:spPr>
          <a:xfrm>
            <a:off x="3216525" y="3671571"/>
            <a:ext cx="345548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Optimisation du temps de contrôle des niveaux (eau, huile…) via la remontée digitale</a:t>
            </a:r>
          </a:p>
        </p:txBody>
      </p:sp>
      <p:sp>
        <p:nvSpPr>
          <p:cNvPr id="37" name="object 10">
            <a:extLst>
              <a:ext uri="{FF2B5EF4-FFF2-40B4-BE49-F238E27FC236}">
                <a16:creationId xmlns:a16="http://schemas.microsoft.com/office/drawing/2014/main" id="{4F41D95F-0F69-F5CE-EC80-D2773AE087B2}"/>
              </a:ext>
            </a:extLst>
          </p:cNvPr>
          <p:cNvSpPr txBox="1"/>
          <p:nvPr/>
        </p:nvSpPr>
        <p:spPr>
          <a:xfrm>
            <a:off x="3206015" y="4110923"/>
            <a:ext cx="3445997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Optimisation des arrêts exploitation relatifs aux briquets, RH, JF </a:t>
            </a:r>
          </a:p>
        </p:txBody>
      </p:sp>
      <p:sp>
        <p:nvSpPr>
          <p:cNvPr id="86" name="object 6">
            <a:extLst>
              <a:ext uri="{FF2B5EF4-FFF2-40B4-BE49-F238E27FC236}">
                <a16:creationId xmlns:a16="http://schemas.microsoft.com/office/drawing/2014/main" id="{CDF0177D-2B6A-1F8C-D28C-F264D0B463A7}"/>
              </a:ext>
            </a:extLst>
          </p:cNvPr>
          <p:cNvSpPr/>
          <p:nvPr/>
        </p:nvSpPr>
        <p:spPr>
          <a:xfrm>
            <a:off x="554736" y="6693802"/>
            <a:ext cx="11038220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275">
            <a:extLst>
              <a:ext uri="{FF2B5EF4-FFF2-40B4-BE49-F238E27FC236}">
                <a16:creationId xmlns:a16="http://schemas.microsoft.com/office/drawing/2014/main" id="{CA04E358-8290-DD1D-D674-DCED72A7BA30}"/>
              </a:ext>
            </a:extLst>
          </p:cNvPr>
          <p:cNvSpPr txBox="1">
            <a:spLocks/>
          </p:cNvSpPr>
          <p:nvPr/>
        </p:nvSpPr>
        <p:spPr>
          <a:xfrm>
            <a:off x="9141198" y="1288243"/>
            <a:ext cx="771874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Valeur cible</a:t>
            </a:r>
          </a:p>
        </p:txBody>
      </p:sp>
      <p:sp>
        <p:nvSpPr>
          <p:cNvPr id="8" name="TextBox 277">
            <a:extLst>
              <a:ext uri="{FF2B5EF4-FFF2-40B4-BE49-F238E27FC236}">
                <a16:creationId xmlns:a16="http://schemas.microsoft.com/office/drawing/2014/main" id="{2C84965C-5945-C8F3-1F10-9B8E69265B7E}"/>
              </a:ext>
            </a:extLst>
          </p:cNvPr>
          <p:cNvSpPr txBox="1">
            <a:spLocks/>
          </p:cNvSpPr>
          <p:nvPr/>
        </p:nvSpPr>
        <p:spPr>
          <a:xfrm>
            <a:off x="10601311" y="1304204"/>
            <a:ext cx="1045238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Unité de référence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273">
            <a:extLst>
              <a:ext uri="{FF2B5EF4-FFF2-40B4-BE49-F238E27FC236}">
                <a16:creationId xmlns:a16="http://schemas.microsoft.com/office/drawing/2014/main" id="{2FFFA3A6-FD66-F6F0-C8E6-2DF61CFB8148}"/>
              </a:ext>
            </a:extLst>
          </p:cNvPr>
          <p:cNvSpPr txBox="1">
            <a:spLocks/>
          </p:cNvSpPr>
          <p:nvPr/>
        </p:nvSpPr>
        <p:spPr>
          <a:xfrm>
            <a:off x="6973180" y="1289825"/>
            <a:ext cx="1375953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Amélioration potentielle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7016579" y="1984219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1 % en TD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7016579" y="2773796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0,5 % en TU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7016579" y="3240286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1 % en TU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1974988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0,77</a:t>
            </a:r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197032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2759558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0,28</a:t>
            </a: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275489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3294689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0,71</a:t>
            </a:r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36841" y="3280317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3938766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0,77</a:t>
            </a:r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14224" y="3946249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0" name="object 7">
            <a:extLst>
              <a:ext uri="{FF2B5EF4-FFF2-40B4-BE49-F238E27FC236}">
                <a16:creationId xmlns:a16="http://schemas.microsoft.com/office/drawing/2014/main" id="{D7AE7D9B-FBA4-2838-B3FE-83B9AC1E73CD}"/>
              </a:ext>
            </a:extLst>
          </p:cNvPr>
          <p:cNvSpPr txBox="1"/>
          <p:nvPr/>
        </p:nvSpPr>
        <p:spPr>
          <a:xfrm>
            <a:off x="3209313" y="1698664"/>
            <a:ext cx="34899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Mise en place d’un processus d’affectation optimisé </a:t>
            </a:r>
          </a:p>
        </p:txBody>
      </p:sp>
      <p:sp>
        <p:nvSpPr>
          <p:cNvPr id="67" name="ZoneTexte 66">
            <a:extLst>
              <a:ext uri="{FF2B5EF4-FFF2-40B4-BE49-F238E27FC236}">
                <a16:creationId xmlns:a16="http://schemas.microsoft.com/office/drawing/2014/main" id="{B3B424B7-9E53-F4C8-8BBA-C75B7F417CE4}"/>
              </a:ext>
            </a:extLst>
          </p:cNvPr>
          <p:cNvSpPr txBox="1"/>
          <p:nvPr/>
        </p:nvSpPr>
        <p:spPr>
          <a:xfrm>
            <a:off x="3206015" y="4679205"/>
            <a:ext cx="345548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Prospection des solutions pour résoudre le problème de la charge circulante</a:t>
            </a:r>
          </a:p>
        </p:txBody>
      </p:sp>
      <p:sp>
        <p:nvSpPr>
          <p:cNvPr id="81" name="ZoneTexte 80">
            <a:extLst>
              <a:ext uri="{FF2B5EF4-FFF2-40B4-BE49-F238E27FC236}">
                <a16:creationId xmlns:a16="http://schemas.microsoft.com/office/drawing/2014/main" id="{B3B424B7-9E53-F4C8-8BBA-C75B7F417CE4}"/>
              </a:ext>
            </a:extLst>
          </p:cNvPr>
          <p:cNvSpPr txBox="1"/>
          <p:nvPr/>
        </p:nvSpPr>
        <p:spPr>
          <a:xfrm>
            <a:off x="3213281" y="5211037"/>
            <a:ext cx="3448222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Traitement des pistes pour abattage des poussières et construction d’une nouvelle piste périphérique à T2 </a:t>
            </a:r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7016579" y="5241468"/>
            <a:ext cx="1990160" cy="259095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2 % productivité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83" name="ZoneTexte 82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740046" y="5208413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0,24</a:t>
            </a:r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42010" y="5192560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2" name="object 39">
            <a:extLst>
              <a:ext uri="{FF2B5EF4-FFF2-40B4-BE49-F238E27FC236}">
                <a16:creationId xmlns:a16="http://schemas.microsoft.com/office/drawing/2014/main" id="{DB9C6AD5-9818-581E-F8C2-3F98F70723BB}"/>
              </a:ext>
            </a:extLst>
          </p:cNvPr>
          <p:cNvSpPr/>
          <p:nvPr/>
        </p:nvSpPr>
        <p:spPr>
          <a:xfrm>
            <a:off x="1482547" y="1613531"/>
            <a:ext cx="1670685" cy="905793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39">
            <a:extLst>
              <a:ext uri="{FF2B5EF4-FFF2-40B4-BE49-F238E27FC236}">
                <a16:creationId xmlns:a16="http://schemas.microsoft.com/office/drawing/2014/main" id="{F91EFD4D-1B2E-E71F-992E-B173C5336737}"/>
              </a:ext>
            </a:extLst>
          </p:cNvPr>
          <p:cNvSpPr/>
          <p:nvPr/>
        </p:nvSpPr>
        <p:spPr>
          <a:xfrm>
            <a:off x="1475232" y="3152197"/>
            <a:ext cx="1670685" cy="279879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5326BA53-6355-E016-5FBE-F14A014DE36F}"/>
              </a:ext>
            </a:extLst>
          </p:cNvPr>
          <p:cNvSpPr/>
          <p:nvPr/>
        </p:nvSpPr>
        <p:spPr>
          <a:xfrm>
            <a:off x="387997" y="4651804"/>
            <a:ext cx="1044231" cy="1934850"/>
          </a:xfrm>
          <a:custGeom>
            <a:avLst/>
            <a:gdLst/>
            <a:ahLst/>
            <a:cxnLst/>
            <a:rect l="l" t="t" r="r" b="b"/>
            <a:pathLst>
              <a:path w="875030" h="3596640">
                <a:moveTo>
                  <a:pt x="874776" y="0"/>
                </a:moveTo>
                <a:lnTo>
                  <a:pt x="0" y="0"/>
                </a:lnTo>
                <a:lnTo>
                  <a:pt x="0" y="3596639"/>
                </a:lnTo>
                <a:lnTo>
                  <a:pt x="874776" y="3596639"/>
                </a:lnTo>
                <a:lnTo>
                  <a:pt x="874776" y="0"/>
                </a:lnTo>
                <a:close/>
              </a:path>
            </a:pathLst>
          </a:cu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sz="11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09C2482C-BC8E-CC4B-5D91-EFE2D3C9E547}"/>
              </a:ext>
            </a:extLst>
          </p:cNvPr>
          <p:cNvSpPr txBox="1"/>
          <p:nvPr/>
        </p:nvSpPr>
        <p:spPr>
          <a:xfrm rot="5400000">
            <a:off x="765942" y="5215429"/>
            <a:ext cx="169277" cy="81193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Productivité</a:t>
            </a:r>
          </a:p>
        </p:txBody>
      </p:sp>
      <p:sp>
        <p:nvSpPr>
          <p:cNvPr id="15" name="object 36">
            <a:extLst>
              <a:ext uri="{FF2B5EF4-FFF2-40B4-BE49-F238E27FC236}">
                <a16:creationId xmlns:a16="http://schemas.microsoft.com/office/drawing/2014/main" id="{AADAEEFB-F51E-8DBA-4144-30FF1123155B}"/>
              </a:ext>
            </a:extLst>
          </p:cNvPr>
          <p:cNvSpPr txBox="1"/>
          <p:nvPr/>
        </p:nvSpPr>
        <p:spPr>
          <a:xfrm>
            <a:off x="1526844" y="3200914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Upskilling et formation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BC13DD2D-9A01-886B-E409-145BB3523DC2}"/>
              </a:ext>
            </a:extLst>
          </p:cNvPr>
          <p:cNvSpPr txBox="1"/>
          <p:nvPr/>
        </p:nvSpPr>
        <p:spPr>
          <a:xfrm>
            <a:off x="3204901" y="5722555"/>
            <a:ext cx="3448223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Optimisation des cycles à travers le suivi et maitrise du temps de chargement et temps de déversement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09BD2F0-9D1A-BFBA-8C9E-CBCE1A4694A3}"/>
              </a:ext>
            </a:extLst>
          </p:cNvPr>
          <p:cNvSpPr txBox="1"/>
          <p:nvPr/>
        </p:nvSpPr>
        <p:spPr>
          <a:xfrm>
            <a:off x="7016579" y="3955051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1 % en TU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31" name="object 39">
            <a:extLst>
              <a:ext uri="{FF2B5EF4-FFF2-40B4-BE49-F238E27FC236}">
                <a16:creationId xmlns:a16="http://schemas.microsoft.com/office/drawing/2014/main" id="{F4CC99B7-086E-B46D-4A94-27E76760C167}"/>
              </a:ext>
            </a:extLst>
          </p:cNvPr>
          <p:cNvSpPr/>
          <p:nvPr/>
        </p:nvSpPr>
        <p:spPr>
          <a:xfrm>
            <a:off x="1472450" y="2699793"/>
            <a:ext cx="1670685" cy="279879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bject 36">
            <a:extLst>
              <a:ext uri="{FF2B5EF4-FFF2-40B4-BE49-F238E27FC236}">
                <a16:creationId xmlns:a16="http://schemas.microsoft.com/office/drawing/2014/main" id="{F73CA7EB-8A8B-2584-002A-1955EE2D6C72}"/>
              </a:ext>
            </a:extLst>
          </p:cNvPr>
          <p:cNvSpPr txBox="1"/>
          <p:nvPr/>
        </p:nvSpPr>
        <p:spPr>
          <a:xfrm>
            <a:off x="1449833" y="2750395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Planification</a:t>
            </a:r>
          </a:p>
        </p:txBody>
      </p:sp>
      <p:sp>
        <p:nvSpPr>
          <p:cNvPr id="33" name="object 36">
            <a:extLst>
              <a:ext uri="{FF2B5EF4-FFF2-40B4-BE49-F238E27FC236}">
                <a16:creationId xmlns:a16="http://schemas.microsoft.com/office/drawing/2014/main" id="{EB0ED9E3-9AF6-F65E-B226-7BD898AE76C7}"/>
              </a:ext>
            </a:extLst>
          </p:cNvPr>
          <p:cNvSpPr txBox="1"/>
          <p:nvPr/>
        </p:nvSpPr>
        <p:spPr>
          <a:xfrm>
            <a:off x="1482547" y="1878318"/>
            <a:ext cx="1545590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Amélioration des méthodes</a:t>
            </a:r>
          </a:p>
        </p:txBody>
      </p:sp>
      <p:sp>
        <p:nvSpPr>
          <p:cNvPr id="52" name="object 39">
            <a:extLst>
              <a:ext uri="{FF2B5EF4-FFF2-40B4-BE49-F238E27FC236}">
                <a16:creationId xmlns:a16="http://schemas.microsoft.com/office/drawing/2014/main" id="{CB9A03B4-F57B-2FC0-5753-93920152D116}"/>
              </a:ext>
            </a:extLst>
          </p:cNvPr>
          <p:cNvSpPr/>
          <p:nvPr/>
        </p:nvSpPr>
        <p:spPr>
          <a:xfrm>
            <a:off x="1472450" y="4664064"/>
            <a:ext cx="1670685" cy="1922590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object 36">
            <a:extLst>
              <a:ext uri="{FF2B5EF4-FFF2-40B4-BE49-F238E27FC236}">
                <a16:creationId xmlns:a16="http://schemas.microsoft.com/office/drawing/2014/main" id="{7A128E33-5764-0F18-70B4-64E5749B02FF}"/>
              </a:ext>
            </a:extLst>
          </p:cNvPr>
          <p:cNvSpPr txBox="1"/>
          <p:nvPr/>
        </p:nvSpPr>
        <p:spPr>
          <a:xfrm>
            <a:off x="1512748" y="5363341"/>
            <a:ext cx="1545590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Amélioration technique et Optimisation</a:t>
            </a:r>
          </a:p>
        </p:txBody>
      </p:sp>
      <p:sp>
        <p:nvSpPr>
          <p:cNvPr id="57" name="object 6">
            <a:extLst>
              <a:ext uri="{FF2B5EF4-FFF2-40B4-BE49-F238E27FC236}">
                <a16:creationId xmlns:a16="http://schemas.microsoft.com/office/drawing/2014/main" id="{250E9B6E-7B81-EB39-A789-CE211238BC83}"/>
              </a:ext>
            </a:extLst>
          </p:cNvPr>
          <p:cNvSpPr/>
          <p:nvPr/>
        </p:nvSpPr>
        <p:spPr>
          <a:xfrm>
            <a:off x="1476792" y="4513782"/>
            <a:ext cx="10137903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E01A3673-4BEE-08A7-CA54-F299D9CB92D4}"/>
              </a:ext>
            </a:extLst>
          </p:cNvPr>
          <p:cNvSpPr txBox="1"/>
          <p:nvPr/>
        </p:nvSpPr>
        <p:spPr>
          <a:xfrm>
            <a:off x="3204901" y="6247951"/>
            <a:ext cx="2263054" cy="553740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Implémentation du Transport Hybride au niveau de la mine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D03E62DC-B7CE-268B-3623-A676E6596594}"/>
              </a:ext>
            </a:extLst>
          </p:cNvPr>
          <p:cNvSpPr txBox="1"/>
          <p:nvPr/>
        </p:nvSpPr>
        <p:spPr>
          <a:xfrm>
            <a:off x="7016579" y="6232349"/>
            <a:ext cx="1715252" cy="354305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Gains de </a:t>
            </a:r>
            <a:r>
              <a:rPr lang="fr-FR" sz="1000" dirty="0">
                <a:solidFill>
                  <a:srgbClr val="000000"/>
                </a:solidFill>
                <a:latin typeface="Arial"/>
                <a:cs typeface="Arial" charset="0"/>
                <a:sym typeface="Titillium Web" panose="00000500000000000000" pitchFamily="2" charset="0"/>
              </a:rPr>
              <a:t>rendement et gain de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30% en émissions carbone</a:t>
            </a:r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417E3BE0-6610-6940-D0DA-FAB979514C44}"/>
              </a:ext>
            </a:extLst>
          </p:cNvPr>
          <p:cNvSpPr txBox="1"/>
          <p:nvPr/>
        </p:nvSpPr>
        <p:spPr>
          <a:xfrm>
            <a:off x="8888477" y="6242939"/>
            <a:ext cx="905843" cy="166562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457200" marR="0" lvl="1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lang="fr-FR" sz="1000" dirty="0">
                <a:solidFill>
                  <a:srgbClr val="000000"/>
                </a:solidFill>
                <a:latin typeface="Arial"/>
                <a:cs typeface="Arial" charset="0"/>
                <a:sym typeface="Titillium Web" panose="00000500000000000000" pitchFamily="2" charset="0"/>
              </a:rPr>
              <a:t>0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,817</a:t>
            </a:r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5C283FCA-5BA1-B120-FE15-FB2CAAD33A9D}"/>
              </a:ext>
            </a:extLst>
          </p:cNvPr>
          <p:cNvSpPr txBox="1"/>
          <p:nvPr/>
        </p:nvSpPr>
        <p:spPr>
          <a:xfrm>
            <a:off x="10336841" y="6187132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MTSM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451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hink-cell data - do not delete" hidden="1">
            <a:extLst>
              <a:ext uri="{FF2B5EF4-FFF2-40B4-BE49-F238E27FC236}">
                <a16:creationId xmlns:a16="http://schemas.microsoft.com/office/drawing/2014/main" id="{57C4C930-DB78-FD35-139F-BE48E0CA1C7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99" imgH="499" progId="TCLayout.ActiveDocument.1">
                  <p:embed/>
                </p:oleObj>
              </mc:Choice>
              <mc:Fallback>
                <p:oleObj name="Diapositive think-cell" r:id="rId3" imgW="499" imgH="499" progId="TCLayout.ActiveDocument.1">
                  <p:embed/>
                  <p:pic>
                    <p:nvPicPr>
                      <p:cNvPr id="1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7C4C930-DB78-FD35-139F-BE48E0CA1C7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object 3"/>
          <p:cNvSpPr/>
          <p:nvPr/>
        </p:nvSpPr>
        <p:spPr>
          <a:xfrm>
            <a:off x="385535" y="1605914"/>
            <a:ext cx="1044231" cy="979745"/>
          </a:xfrm>
          <a:custGeom>
            <a:avLst/>
            <a:gdLst/>
            <a:ahLst/>
            <a:cxnLst/>
            <a:rect l="l" t="t" r="r" b="b"/>
            <a:pathLst>
              <a:path w="875030" h="3596640">
                <a:moveTo>
                  <a:pt x="874776" y="0"/>
                </a:moveTo>
                <a:lnTo>
                  <a:pt x="0" y="0"/>
                </a:lnTo>
                <a:lnTo>
                  <a:pt x="0" y="3596639"/>
                </a:lnTo>
                <a:lnTo>
                  <a:pt x="874776" y="3596639"/>
                </a:lnTo>
                <a:lnTo>
                  <a:pt x="874776" y="0"/>
                </a:lnTo>
                <a:close/>
              </a:path>
            </a:pathLst>
          </a:cu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sz="11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54736" y="1560196"/>
            <a:ext cx="11082655" cy="0"/>
          </a:xfrm>
          <a:custGeom>
            <a:avLst/>
            <a:gdLst/>
            <a:ahLst/>
            <a:cxnLst/>
            <a:rect l="l" t="t" r="r" b="b"/>
            <a:pathLst>
              <a:path w="11082655">
                <a:moveTo>
                  <a:pt x="0" y="0"/>
                </a:moveTo>
                <a:lnTo>
                  <a:pt x="11082528" y="0"/>
                </a:lnTo>
              </a:path>
            </a:pathLst>
          </a:custGeom>
          <a:ln w="1270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42036" y="1373454"/>
            <a:ext cx="85344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Dimension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128814" y="1329062"/>
            <a:ext cx="6108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Initiatives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911373" y="1338629"/>
            <a:ext cx="129794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Facteur clé</a:t>
            </a:r>
            <a:endParaRPr kumimoji="0" sz="1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42" name="object 4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56640" y="806391"/>
            <a:ext cx="77348" cy="109827"/>
          </a:xfrm>
          <a:prstGeom prst="rect">
            <a:avLst/>
          </a:prstGeom>
        </p:spPr>
      </p:pic>
      <p:sp>
        <p:nvSpPr>
          <p:cNvPr id="48" name="object 6">
            <a:extLst>
              <a:ext uri="{FF2B5EF4-FFF2-40B4-BE49-F238E27FC236}">
                <a16:creationId xmlns:a16="http://schemas.microsoft.com/office/drawing/2014/main" id="{0BE0FDFF-F020-A87A-483D-1608275CF075}"/>
              </a:ext>
            </a:extLst>
          </p:cNvPr>
          <p:cNvSpPr/>
          <p:nvPr/>
        </p:nvSpPr>
        <p:spPr>
          <a:xfrm>
            <a:off x="1429766" y="2618936"/>
            <a:ext cx="10195559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object 6">
            <a:extLst>
              <a:ext uri="{FF2B5EF4-FFF2-40B4-BE49-F238E27FC236}">
                <a16:creationId xmlns:a16="http://schemas.microsoft.com/office/drawing/2014/main" id="{250E9B6E-7B81-EB39-A789-CE211238BC83}"/>
              </a:ext>
            </a:extLst>
          </p:cNvPr>
          <p:cNvSpPr/>
          <p:nvPr/>
        </p:nvSpPr>
        <p:spPr>
          <a:xfrm>
            <a:off x="1499360" y="3558257"/>
            <a:ext cx="10137903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object 4">
            <a:extLst>
              <a:ext uri="{FF2B5EF4-FFF2-40B4-BE49-F238E27FC236}">
                <a16:creationId xmlns:a16="http://schemas.microsoft.com/office/drawing/2014/main" id="{5453FFEA-AFB9-5C61-019A-C93CF24C217B}"/>
              </a:ext>
            </a:extLst>
          </p:cNvPr>
          <p:cNvSpPr txBox="1"/>
          <p:nvPr/>
        </p:nvSpPr>
        <p:spPr>
          <a:xfrm rot="5400000">
            <a:off x="961895" y="1656896"/>
            <a:ext cx="169277" cy="81193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Couts</a:t>
            </a:r>
          </a:p>
        </p:txBody>
      </p:sp>
      <p:sp>
        <p:nvSpPr>
          <p:cNvPr id="78" name="object 6">
            <a:extLst>
              <a:ext uri="{FF2B5EF4-FFF2-40B4-BE49-F238E27FC236}">
                <a16:creationId xmlns:a16="http://schemas.microsoft.com/office/drawing/2014/main" id="{3B02EFEA-9AEB-9B99-2C99-FB339D708757}"/>
              </a:ext>
            </a:extLst>
          </p:cNvPr>
          <p:cNvSpPr/>
          <p:nvPr/>
        </p:nvSpPr>
        <p:spPr>
          <a:xfrm flipV="1">
            <a:off x="1482546" y="5056335"/>
            <a:ext cx="10216988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2">
            <a:extLst>
              <a:ext uri="{FF2B5EF4-FFF2-40B4-BE49-F238E27FC236}">
                <a16:creationId xmlns:a16="http://schemas.microsoft.com/office/drawing/2014/main" id="{BBF3ED08-28FC-6971-9E54-7EF4EB1E3F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4368" y="385868"/>
            <a:ext cx="10801985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fr-MA" sz="2400" b="1" dirty="0">
                <a:latin typeface="Arial"/>
                <a:cs typeface="Arial"/>
              </a:rPr>
              <a:t>Transport </a:t>
            </a:r>
            <a:r>
              <a:rPr lang="fr-MA" sz="2400" b="1" dirty="0"/>
              <a:t>SC</a:t>
            </a:r>
            <a:r>
              <a:rPr lang="fr-MA" sz="2400" b="1" spc="-55" dirty="0">
                <a:latin typeface="Arial"/>
                <a:cs typeface="Arial"/>
              </a:rPr>
              <a:t> </a:t>
            </a:r>
            <a:r>
              <a:rPr lang="fr-MA" sz="2400" b="1" dirty="0">
                <a:latin typeface="Arial"/>
                <a:cs typeface="Arial"/>
              </a:rPr>
              <a:t>:</a:t>
            </a:r>
            <a:r>
              <a:rPr lang="fr-MA" sz="2400" b="1" spc="-25" dirty="0">
                <a:latin typeface="Arial"/>
                <a:cs typeface="Arial"/>
              </a:rPr>
              <a:t> </a:t>
            </a:r>
            <a:r>
              <a:rPr lang="fr-FR" sz="2400" b="1" spc="-25" dirty="0">
                <a:latin typeface="Arial"/>
                <a:cs typeface="Arial"/>
              </a:rPr>
              <a:t>26</a:t>
            </a:r>
            <a:r>
              <a:rPr lang="fr-FR" spc="-20" dirty="0"/>
              <a:t> </a:t>
            </a:r>
            <a:r>
              <a:rPr lang="fr-FR" dirty="0"/>
              <a:t>initiatives</a:t>
            </a:r>
            <a:r>
              <a:rPr lang="fr-FR" spc="-35" dirty="0"/>
              <a:t> </a:t>
            </a:r>
            <a:r>
              <a:rPr lang="fr-FR" dirty="0"/>
              <a:t>identifiées</a:t>
            </a:r>
            <a:r>
              <a:rPr lang="fr-FR" spc="-35" dirty="0"/>
              <a:t> </a:t>
            </a:r>
            <a:r>
              <a:rPr lang="fr-FR" dirty="0"/>
              <a:t>à</a:t>
            </a:r>
            <a:r>
              <a:rPr lang="fr-FR" spc="-25" dirty="0"/>
              <a:t> </a:t>
            </a:r>
            <a:r>
              <a:rPr lang="fr-FR" dirty="0"/>
              <a:t>date</a:t>
            </a:r>
            <a:r>
              <a:rPr lang="fr-FR" spc="-25" dirty="0"/>
              <a:t> </a:t>
            </a:r>
            <a:r>
              <a:rPr lang="fr-FR" dirty="0"/>
              <a:t>permettant d’atteindre le TRG Target de 58% </a:t>
            </a:r>
            <a:r>
              <a:rPr lang="fr-FR" spc="-10" dirty="0"/>
              <a:t>(3/3)</a:t>
            </a:r>
          </a:p>
        </p:txBody>
      </p:sp>
      <p:sp>
        <p:nvSpPr>
          <p:cNvPr id="16" name="object 7">
            <a:extLst>
              <a:ext uri="{FF2B5EF4-FFF2-40B4-BE49-F238E27FC236}">
                <a16:creationId xmlns:a16="http://schemas.microsoft.com/office/drawing/2014/main" id="{D7AE7D9B-FBA4-2838-B3FE-83B9AC1E73CD}"/>
              </a:ext>
            </a:extLst>
          </p:cNvPr>
          <p:cNvSpPr txBox="1"/>
          <p:nvPr/>
        </p:nvSpPr>
        <p:spPr>
          <a:xfrm>
            <a:off x="3247150" y="2163962"/>
            <a:ext cx="3321161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Lancement des travaux des prestations de révision systématique et de la maintenance premier 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B3B424B7-9E53-F4C8-8BBA-C75B7F417CE4}"/>
              </a:ext>
            </a:extLst>
          </p:cNvPr>
          <p:cNvSpPr txBox="1"/>
          <p:nvPr/>
        </p:nvSpPr>
        <p:spPr>
          <a:xfrm>
            <a:off x="3235565" y="3135895"/>
            <a:ext cx="345548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Upgrade des montages et outillages des travaux de maintenance des camions </a:t>
            </a:r>
          </a:p>
        </p:txBody>
      </p:sp>
      <p:sp>
        <p:nvSpPr>
          <p:cNvPr id="37" name="object 10">
            <a:extLst>
              <a:ext uri="{FF2B5EF4-FFF2-40B4-BE49-F238E27FC236}">
                <a16:creationId xmlns:a16="http://schemas.microsoft.com/office/drawing/2014/main" id="{4F41D95F-0F69-F5CE-EC80-D2773AE087B2}"/>
              </a:ext>
            </a:extLst>
          </p:cNvPr>
          <p:cNvSpPr txBox="1"/>
          <p:nvPr/>
        </p:nvSpPr>
        <p:spPr>
          <a:xfrm>
            <a:off x="3253251" y="2722645"/>
            <a:ext cx="3445997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Pilotage de la performance Via OPM </a:t>
            </a:r>
          </a:p>
        </p:txBody>
      </p:sp>
      <p:sp>
        <p:nvSpPr>
          <p:cNvPr id="7" name="TextBox 275">
            <a:extLst>
              <a:ext uri="{FF2B5EF4-FFF2-40B4-BE49-F238E27FC236}">
                <a16:creationId xmlns:a16="http://schemas.microsoft.com/office/drawing/2014/main" id="{CA04E358-8290-DD1D-D674-DCED72A7BA30}"/>
              </a:ext>
            </a:extLst>
          </p:cNvPr>
          <p:cNvSpPr txBox="1">
            <a:spLocks/>
          </p:cNvSpPr>
          <p:nvPr/>
        </p:nvSpPr>
        <p:spPr>
          <a:xfrm>
            <a:off x="9141198" y="1288243"/>
            <a:ext cx="771874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Valeur cible</a:t>
            </a:r>
          </a:p>
        </p:txBody>
      </p:sp>
      <p:sp>
        <p:nvSpPr>
          <p:cNvPr id="8" name="TextBox 277">
            <a:extLst>
              <a:ext uri="{FF2B5EF4-FFF2-40B4-BE49-F238E27FC236}">
                <a16:creationId xmlns:a16="http://schemas.microsoft.com/office/drawing/2014/main" id="{2C84965C-5945-C8F3-1F10-9B8E69265B7E}"/>
              </a:ext>
            </a:extLst>
          </p:cNvPr>
          <p:cNvSpPr txBox="1">
            <a:spLocks/>
          </p:cNvSpPr>
          <p:nvPr/>
        </p:nvSpPr>
        <p:spPr>
          <a:xfrm>
            <a:off x="10601311" y="1304204"/>
            <a:ext cx="1045238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Unité de référence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273">
            <a:extLst>
              <a:ext uri="{FF2B5EF4-FFF2-40B4-BE49-F238E27FC236}">
                <a16:creationId xmlns:a16="http://schemas.microsoft.com/office/drawing/2014/main" id="{2FFFA3A6-FD66-F6F0-C8E6-2DF61CFB8148}"/>
              </a:ext>
            </a:extLst>
          </p:cNvPr>
          <p:cNvSpPr txBox="1">
            <a:spLocks/>
          </p:cNvSpPr>
          <p:nvPr/>
        </p:nvSpPr>
        <p:spPr>
          <a:xfrm>
            <a:off x="6973180" y="1289825"/>
            <a:ext cx="1375953" cy="138499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Amélioration potentielle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6955217" y="2059335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Gain prévu de 6 % en CS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918521" y="2945418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Enabler</a:t>
            </a:r>
            <a:endParaRPr kumimoji="0" lang="fr-FR" sz="1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8833175" y="2038628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1,17</a:t>
            </a:r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E2E6DB06-8260-3ABA-537B-19C8DC7ADF22}"/>
              </a:ext>
            </a:extLst>
          </p:cNvPr>
          <p:cNvSpPr txBox="1"/>
          <p:nvPr/>
        </p:nvSpPr>
        <p:spPr>
          <a:xfrm>
            <a:off x="10314224" y="2032226"/>
            <a:ext cx="1574178" cy="27817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Titillium Web" panose="00000500000000000000" pitchFamily="2" charset="0"/>
              </a:rPr>
              <a:t>L/T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60" name="object 7">
            <a:extLst>
              <a:ext uri="{FF2B5EF4-FFF2-40B4-BE49-F238E27FC236}">
                <a16:creationId xmlns:a16="http://schemas.microsoft.com/office/drawing/2014/main" id="{D7AE7D9B-FBA4-2838-B3FE-83B9AC1E73CD}"/>
              </a:ext>
            </a:extLst>
          </p:cNvPr>
          <p:cNvSpPr txBox="1"/>
          <p:nvPr/>
        </p:nvSpPr>
        <p:spPr>
          <a:xfrm>
            <a:off x="3254631" y="1755078"/>
            <a:ext cx="34899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fr-FR"/>
            </a:defPPr>
            <a:lvl1pPr marL="12700" marR="5080" lvl="0" indent="0" fontAlgn="auto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00" b="0" i="0" u="none" strike="noStrike" kern="0" cap="none" spc="-1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fr-FR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Optimisation de la Cs gasoil</a:t>
            </a:r>
          </a:p>
        </p:txBody>
      </p:sp>
      <p:sp>
        <p:nvSpPr>
          <p:cNvPr id="2" name="object 39">
            <a:extLst>
              <a:ext uri="{FF2B5EF4-FFF2-40B4-BE49-F238E27FC236}">
                <a16:creationId xmlns:a16="http://schemas.microsoft.com/office/drawing/2014/main" id="{DB9C6AD5-9818-581E-F8C2-3F98F70723BB}"/>
              </a:ext>
            </a:extLst>
          </p:cNvPr>
          <p:cNvSpPr/>
          <p:nvPr/>
        </p:nvSpPr>
        <p:spPr>
          <a:xfrm>
            <a:off x="1482547" y="1719792"/>
            <a:ext cx="1670685" cy="279879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39">
            <a:extLst>
              <a:ext uri="{FF2B5EF4-FFF2-40B4-BE49-F238E27FC236}">
                <a16:creationId xmlns:a16="http://schemas.microsoft.com/office/drawing/2014/main" id="{F91EFD4D-1B2E-E71F-992E-B173C5336737}"/>
              </a:ext>
            </a:extLst>
          </p:cNvPr>
          <p:cNvSpPr/>
          <p:nvPr/>
        </p:nvSpPr>
        <p:spPr>
          <a:xfrm>
            <a:off x="1475232" y="3152197"/>
            <a:ext cx="1670685" cy="279879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5326BA53-6355-E016-5FBE-F14A014DE36F}"/>
              </a:ext>
            </a:extLst>
          </p:cNvPr>
          <p:cNvSpPr/>
          <p:nvPr/>
        </p:nvSpPr>
        <p:spPr>
          <a:xfrm>
            <a:off x="383793" y="2680549"/>
            <a:ext cx="1044231" cy="837548"/>
          </a:xfrm>
          <a:custGeom>
            <a:avLst/>
            <a:gdLst/>
            <a:ahLst/>
            <a:cxnLst/>
            <a:rect l="l" t="t" r="r" b="b"/>
            <a:pathLst>
              <a:path w="875030" h="3596640">
                <a:moveTo>
                  <a:pt x="874776" y="0"/>
                </a:moveTo>
                <a:lnTo>
                  <a:pt x="0" y="0"/>
                </a:lnTo>
                <a:lnTo>
                  <a:pt x="0" y="3596639"/>
                </a:lnTo>
                <a:lnTo>
                  <a:pt x="874776" y="3596639"/>
                </a:lnTo>
                <a:lnTo>
                  <a:pt x="874776" y="0"/>
                </a:lnTo>
                <a:close/>
              </a:path>
            </a:pathLst>
          </a:cu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sz="11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09C2482C-BC8E-CC4B-5D91-EFE2D3C9E547}"/>
              </a:ext>
            </a:extLst>
          </p:cNvPr>
          <p:cNvSpPr txBox="1"/>
          <p:nvPr/>
        </p:nvSpPr>
        <p:spPr>
          <a:xfrm rot="5400000">
            <a:off x="876062" y="5142782"/>
            <a:ext cx="169277" cy="81193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Productivité</a:t>
            </a:r>
          </a:p>
        </p:txBody>
      </p:sp>
      <p:sp>
        <p:nvSpPr>
          <p:cNvPr id="31" name="object 39">
            <a:extLst>
              <a:ext uri="{FF2B5EF4-FFF2-40B4-BE49-F238E27FC236}">
                <a16:creationId xmlns:a16="http://schemas.microsoft.com/office/drawing/2014/main" id="{F4CC99B7-086E-B46D-4A94-27E76760C167}"/>
              </a:ext>
            </a:extLst>
          </p:cNvPr>
          <p:cNvSpPr/>
          <p:nvPr/>
        </p:nvSpPr>
        <p:spPr>
          <a:xfrm>
            <a:off x="1483064" y="2181513"/>
            <a:ext cx="1662854" cy="280141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bject 36">
            <a:extLst>
              <a:ext uri="{FF2B5EF4-FFF2-40B4-BE49-F238E27FC236}">
                <a16:creationId xmlns:a16="http://schemas.microsoft.com/office/drawing/2014/main" id="{F73CA7EB-8A8B-2584-002A-1955EE2D6C72}"/>
              </a:ext>
            </a:extLst>
          </p:cNvPr>
          <p:cNvSpPr txBox="1"/>
          <p:nvPr/>
        </p:nvSpPr>
        <p:spPr>
          <a:xfrm>
            <a:off x="1499360" y="2240274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Amélioration technique</a:t>
            </a:r>
          </a:p>
        </p:txBody>
      </p:sp>
      <p:sp>
        <p:nvSpPr>
          <p:cNvPr id="33" name="object 36">
            <a:extLst>
              <a:ext uri="{FF2B5EF4-FFF2-40B4-BE49-F238E27FC236}">
                <a16:creationId xmlns:a16="http://schemas.microsoft.com/office/drawing/2014/main" id="{EB0ED9E3-9AF6-F65E-B226-7BD898AE76C7}"/>
              </a:ext>
            </a:extLst>
          </p:cNvPr>
          <p:cNvSpPr txBox="1"/>
          <p:nvPr/>
        </p:nvSpPr>
        <p:spPr>
          <a:xfrm>
            <a:off x="1475232" y="1763193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Optimisation</a:t>
            </a: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D8B4FAE9-12B5-5C76-8E95-23F2C4F0353C}"/>
              </a:ext>
            </a:extLst>
          </p:cNvPr>
          <p:cNvSpPr txBox="1"/>
          <p:nvPr/>
        </p:nvSpPr>
        <p:spPr>
          <a:xfrm rot="5400000">
            <a:off x="884117" y="2631568"/>
            <a:ext cx="169277" cy="81193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SMP</a:t>
            </a:r>
          </a:p>
        </p:txBody>
      </p:sp>
      <p:sp>
        <p:nvSpPr>
          <p:cNvPr id="12" name="object 39">
            <a:extLst>
              <a:ext uri="{FF2B5EF4-FFF2-40B4-BE49-F238E27FC236}">
                <a16:creationId xmlns:a16="http://schemas.microsoft.com/office/drawing/2014/main" id="{1395964D-AC5A-462D-DC82-D0F8B5E63309}"/>
              </a:ext>
            </a:extLst>
          </p:cNvPr>
          <p:cNvSpPr/>
          <p:nvPr/>
        </p:nvSpPr>
        <p:spPr>
          <a:xfrm>
            <a:off x="1459260" y="2711190"/>
            <a:ext cx="1670685" cy="279879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B828B48E-0A83-CB06-664E-A856971B9D3F}"/>
              </a:ext>
            </a:extLst>
          </p:cNvPr>
          <p:cNvSpPr/>
          <p:nvPr/>
        </p:nvSpPr>
        <p:spPr>
          <a:xfrm>
            <a:off x="388306" y="3603976"/>
            <a:ext cx="1044231" cy="2175057"/>
          </a:xfrm>
          <a:custGeom>
            <a:avLst/>
            <a:gdLst/>
            <a:ahLst/>
            <a:cxnLst/>
            <a:rect l="l" t="t" r="r" b="b"/>
            <a:pathLst>
              <a:path w="875030" h="3596640">
                <a:moveTo>
                  <a:pt x="874776" y="0"/>
                </a:moveTo>
                <a:lnTo>
                  <a:pt x="0" y="0"/>
                </a:lnTo>
                <a:lnTo>
                  <a:pt x="0" y="3596639"/>
                </a:lnTo>
                <a:lnTo>
                  <a:pt x="874776" y="3596639"/>
                </a:lnTo>
                <a:lnTo>
                  <a:pt x="874776" y="0"/>
                </a:lnTo>
                <a:close/>
              </a:path>
            </a:pathLst>
          </a:cu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sz="11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D2D3366C-2AA6-17A8-1DA8-0CA3BE203E45}"/>
              </a:ext>
            </a:extLst>
          </p:cNvPr>
          <p:cNvSpPr txBox="1"/>
          <p:nvPr/>
        </p:nvSpPr>
        <p:spPr>
          <a:xfrm rot="5400000">
            <a:off x="884116" y="4060275"/>
            <a:ext cx="169277" cy="1093182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Sustainability</a:t>
            </a:r>
          </a:p>
        </p:txBody>
      </p:sp>
      <p:sp>
        <p:nvSpPr>
          <p:cNvPr id="25" name="object 36">
            <a:extLst>
              <a:ext uri="{FF2B5EF4-FFF2-40B4-BE49-F238E27FC236}">
                <a16:creationId xmlns:a16="http://schemas.microsoft.com/office/drawing/2014/main" id="{D0E0D48C-D524-EFA9-3582-9CDA9B2AE937}"/>
              </a:ext>
            </a:extLst>
          </p:cNvPr>
          <p:cNvSpPr txBox="1"/>
          <p:nvPr/>
        </p:nvSpPr>
        <p:spPr>
          <a:xfrm>
            <a:off x="1450641" y="2758904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Digitalisation</a:t>
            </a:r>
          </a:p>
        </p:txBody>
      </p:sp>
      <p:sp>
        <p:nvSpPr>
          <p:cNvPr id="26" name="object 36">
            <a:extLst>
              <a:ext uri="{FF2B5EF4-FFF2-40B4-BE49-F238E27FC236}">
                <a16:creationId xmlns:a16="http://schemas.microsoft.com/office/drawing/2014/main" id="{DE9FE112-FBA8-9AB8-D0CB-EED34973878A}"/>
              </a:ext>
            </a:extLst>
          </p:cNvPr>
          <p:cNvSpPr txBox="1"/>
          <p:nvPr/>
        </p:nvSpPr>
        <p:spPr>
          <a:xfrm>
            <a:off x="1482547" y="3185115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Upskilling</a:t>
            </a:r>
          </a:p>
        </p:txBody>
      </p:sp>
      <p:sp>
        <p:nvSpPr>
          <p:cNvPr id="15" name="object 39">
            <a:extLst>
              <a:ext uri="{FF2B5EF4-FFF2-40B4-BE49-F238E27FC236}">
                <a16:creationId xmlns:a16="http://schemas.microsoft.com/office/drawing/2014/main" id="{E3E547E5-58D8-EF81-ABBF-9B63B2813488}"/>
              </a:ext>
            </a:extLst>
          </p:cNvPr>
          <p:cNvSpPr/>
          <p:nvPr/>
        </p:nvSpPr>
        <p:spPr>
          <a:xfrm>
            <a:off x="1475232" y="3721022"/>
            <a:ext cx="1670685" cy="667728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B7D3C315-4722-BCF7-BE03-E7FFD2C762B1}"/>
              </a:ext>
            </a:extLst>
          </p:cNvPr>
          <p:cNvSpPr txBox="1"/>
          <p:nvPr/>
        </p:nvSpPr>
        <p:spPr>
          <a:xfrm>
            <a:off x="3235565" y="3751153"/>
            <a:ext cx="3077580" cy="538933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Traitement de piste (Abattage de poussière)</a:t>
            </a:r>
          </a:p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Recyclage des eaux de lavage 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CC7B8E8C-78B1-CC37-4B3C-4AE9F6BE4847}"/>
              </a:ext>
            </a:extLst>
          </p:cNvPr>
          <p:cNvSpPr txBox="1"/>
          <p:nvPr/>
        </p:nvSpPr>
        <p:spPr>
          <a:xfrm>
            <a:off x="6955217" y="3637494"/>
            <a:ext cx="1391931" cy="166940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- 55% des eaux d’arrosage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EA1BBDC-1435-57F4-8820-63C1EE4BAFCD}"/>
              </a:ext>
            </a:extLst>
          </p:cNvPr>
          <p:cNvSpPr txBox="1"/>
          <p:nvPr/>
        </p:nvSpPr>
        <p:spPr>
          <a:xfrm>
            <a:off x="6955217" y="4095394"/>
            <a:ext cx="1545438" cy="166933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100% des eaux de lavage recyclés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  <a:sym typeface="Titillium Web" panose="00000500000000000000" pitchFamily="2" charset="0"/>
            </a:endParaRP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1D76ED15-63B0-1B23-483D-E3CE3DC9B03C}"/>
              </a:ext>
            </a:extLst>
          </p:cNvPr>
          <p:cNvSpPr txBox="1"/>
          <p:nvPr/>
        </p:nvSpPr>
        <p:spPr>
          <a:xfrm>
            <a:off x="9141198" y="3798433"/>
            <a:ext cx="958132" cy="22064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197 000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477BC806-829B-FAD1-C925-088A349ABC4D}"/>
              </a:ext>
            </a:extLst>
          </p:cNvPr>
          <p:cNvSpPr txBox="1"/>
          <p:nvPr/>
        </p:nvSpPr>
        <p:spPr>
          <a:xfrm>
            <a:off x="9141198" y="4232590"/>
            <a:ext cx="958132" cy="22064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10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C934E333-6EA5-566C-C6A1-77560D35E748}"/>
              </a:ext>
            </a:extLst>
          </p:cNvPr>
          <p:cNvSpPr txBox="1"/>
          <p:nvPr/>
        </p:nvSpPr>
        <p:spPr>
          <a:xfrm>
            <a:off x="10741402" y="3765606"/>
            <a:ext cx="958132" cy="22064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M3/AN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15C5A9BE-A87B-3968-6B45-A54CB8EFA3B4}"/>
              </a:ext>
            </a:extLst>
          </p:cNvPr>
          <p:cNvSpPr txBox="1"/>
          <p:nvPr/>
        </p:nvSpPr>
        <p:spPr>
          <a:xfrm>
            <a:off x="10741402" y="4210680"/>
            <a:ext cx="958132" cy="220646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M3/J</a:t>
            </a:r>
          </a:p>
        </p:txBody>
      </p:sp>
      <p:sp>
        <p:nvSpPr>
          <p:cNvPr id="51" name="object 36">
            <a:extLst>
              <a:ext uri="{FF2B5EF4-FFF2-40B4-BE49-F238E27FC236}">
                <a16:creationId xmlns:a16="http://schemas.microsoft.com/office/drawing/2014/main" id="{E54AE5CA-A475-67CE-5CB5-81492D0D6D2A}"/>
              </a:ext>
            </a:extLst>
          </p:cNvPr>
          <p:cNvSpPr txBox="1"/>
          <p:nvPr/>
        </p:nvSpPr>
        <p:spPr>
          <a:xfrm>
            <a:off x="1561256" y="4008369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Consommation d’eau</a:t>
            </a:r>
          </a:p>
        </p:txBody>
      </p:sp>
      <p:sp>
        <p:nvSpPr>
          <p:cNvPr id="67" name="object 6">
            <a:extLst>
              <a:ext uri="{FF2B5EF4-FFF2-40B4-BE49-F238E27FC236}">
                <a16:creationId xmlns:a16="http://schemas.microsoft.com/office/drawing/2014/main" id="{426597FC-2893-2655-60C8-DEC40B3AE862}"/>
              </a:ext>
            </a:extLst>
          </p:cNvPr>
          <p:cNvSpPr/>
          <p:nvPr/>
        </p:nvSpPr>
        <p:spPr>
          <a:xfrm>
            <a:off x="1499356" y="4544375"/>
            <a:ext cx="10137903" cy="45719"/>
          </a:xfrm>
          <a:custGeom>
            <a:avLst/>
            <a:gdLst/>
            <a:ahLst/>
            <a:cxnLst/>
            <a:rect l="l" t="t" r="r" b="b"/>
            <a:pathLst>
              <a:path w="8446770">
                <a:moveTo>
                  <a:pt x="0" y="0"/>
                </a:moveTo>
                <a:lnTo>
                  <a:pt x="8446389" y="0"/>
                </a:lnTo>
              </a:path>
            </a:pathLst>
          </a:custGeom>
          <a:ln w="6350">
            <a:solidFill>
              <a:srgbClr val="757575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5" name="ZoneTexte 74">
            <a:extLst>
              <a:ext uri="{FF2B5EF4-FFF2-40B4-BE49-F238E27FC236}">
                <a16:creationId xmlns:a16="http://schemas.microsoft.com/office/drawing/2014/main" id="{4EA48214-D57F-C13C-412F-C4D6BB6F13B3}"/>
              </a:ext>
            </a:extLst>
          </p:cNvPr>
          <p:cNvSpPr txBox="1"/>
          <p:nvPr/>
        </p:nvSpPr>
        <p:spPr>
          <a:xfrm>
            <a:off x="3254631" y="4763324"/>
            <a:ext cx="2263054" cy="553740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Réhabilitation des terrains exploités </a:t>
            </a:r>
          </a:p>
        </p:txBody>
      </p:sp>
      <p:sp>
        <p:nvSpPr>
          <p:cNvPr id="79" name="object 39">
            <a:extLst>
              <a:ext uri="{FF2B5EF4-FFF2-40B4-BE49-F238E27FC236}">
                <a16:creationId xmlns:a16="http://schemas.microsoft.com/office/drawing/2014/main" id="{2430F1EF-06ED-A018-C8FF-79C7E17D7285}"/>
              </a:ext>
            </a:extLst>
          </p:cNvPr>
          <p:cNvSpPr/>
          <p:nvPr/>
        </p:nvSpPr>
        <p:spPr>
          <a:xfrm>
            <a:off x="1482547" y="4645518"/>
            <a:ext cx="1670685" cy="368473"/>
          </a:xfrm>
          <a:custGeom>
            <a:avLst/>
            <a:gdLst/>
            <a:ahLst/>
            <a:cxnLst/>
            <a:rect l="l" t="t" r="r" b="b"/>
            <a:pathLst>
              <a:path w="1670685" h="2506979">
                <a:moveTo>
                  <a:pt x="0" y="2506980"/>
                </a:moveTo>
                <a:lnTo>
                  <a:pt x="1670304" y="2506980"/>
                </a:lnTo>
                <a:lnTo>
                  <a:pt x="1670304" y="0"/>
                </a:lnTo>
                <a:lnTo>
                  <a:pt x="0" y="0"/>
                </a:lnTo>
                <a:lnTo>
                  <a:pt x="0" y="2506980"/>
                </a:lnTo>
                <a:close/>
              </a:path>
            </a:pathLst>
          </a:custGeom>
          <a:ln w="63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0" name="object 36">
            <a:extLst>
              <a:ext uri="{FF2B5EF4-FFF2-40B4-BE49-F238E27FC236}">
                <a16:creationId xmlns:a16="http://schemas.microsoft.com/office/drawing/2014/main" id="{C99FE6F9-87BE-A900-C601-2AF2E06DC945}"/>
              </a:ext>
            </a:extLst>
          </p:cNvPr>
          <p:cNvSpPr txBox="1"/>
          <p:nvPr/>
        </p:nvSpPr>
        <p:spPr>
          <a:xfrm>
            <a:off x="1999595" y="4738569"/>
            <a:ext cx="15455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Valorisation</a:t>
            </a:r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AA95AD72-6E83-37ED-4AF8-4229BF6FDF24}"/>
              </a:ext>
            </a:extLst>
          </p:cNvPr>
          <p:cNvSpPr txBox="1"/>
          <p:nvPr/>
        </p:nvSpPr>
        <p:spPr>
          <a:xfrm>
            <a:off x="8761878" y="4748341"/>
            <a:ext cx="1370509" cy="220448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8763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Tx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sym typeface="Titillium Web" panose="00000500000000000000" pitchFamily="2" charset="0"/>
              </a:rPr>
              <a:t>A définir </a:t>
            </a:r>
          </a:p>
        </p:txBody>
      </p:sp>
    </p:spTree>
    <p:extLst>
      <p:ext uri="{BB962C8B-B14F-4D97-AF65-F5344CB8AC3E}">
        <p14:creationId xmlns:p14="http://schemas.microsoft.com/office/powerpoint/2010/main" val="2196274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Rectangle 3">
            <a:extLst>
              <a:ext uri="{FF2B5EF4-FFF2-40B4-BE49-F238E27FC236}">
                <a16:creationId xmlns:a16="http://schemas.microsoft.com/office/drawing/2014/main" id="{B8EE223C-89D6-64AD-FB84-C5A31B1D8574}"/>
              </a:ext>
            </a:extLst>
          </p:cNvPr>
          <p:cNvSpPr txBox="1"/>
          <p:nvPr/>
        </p:nvSpPr>
        <p:spPr>
          <a:xfrm rot="16200000">
            <a:off x="74816" y="5114303"/>
            <a:ext cx="1366449" cy="15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l" defTabSz="6714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ja-JP" sz="1000" b="1" i="0" u="none" strike="noStrike" kern="1200" cap="none" spc="0" normalizeH="0" baseline="0" noProof="0">
                <a:ln>
                  <a:noFill/>
                </a:ln>
                <a:solidFill>
                  <a:srgbClr val="3A8F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 pitchFamily="34" charset="-128"/>
              </a:rPr>
              <a:t>Minor</a:t>
            </a:r>
          </a:p>
        </p:txBody>
      </p:sp>
      <p:sp>
        <p:nvSpPr>
          <p:cNvPr id="259" name="Rectangle 3">
            <a:extLst>
              <a:ext uri="{FF2B5EF4-FFF2-40B4-BE49-F238E27FC236}">
                <a16:creationId xmlns:a16="http://schemas.microsoft.com/office/drawing/2014/main" id="{DEDE4805-8B1A-623A-ABED-D0E9EF4018EF}"/>
              </a:ext>
            </a:extLst>
          </p:cNvPr>
          <p:cNvSpPr txBox="1"/>
          <p:nvPr/>
        </p:nvSpPr>
        <p:spPr>
          <a:xfrm rot="16200000">
            <a:off x="302206" y="2154019"/>
            <a:ext cx="911669" cy="15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r" defTabSz="6714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ja-JP" sz="1000" b="1" i="0" u="none" strike="noStrike" kern="1200" cap="none" spc="0" normalizeH="0" baseline="0" noProof="0">
                <a:ln>
                  <a:noFill/>
                </a:ln>
                <a:solidFill>
                  <a:srgbClr val="3A8F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 pitchFamily="34" charset="-128"/>
              </a:rPr>
              <a:t>Large</a:t>
            </a:r>
          </a:p>
        </p:txBody>
      </p:sp>
      <p:cxnSp>
        <p:nvCxnSpPr>
          <p:cNvPr id="260" name="Straight Connector 28">
            <a:extLst>
              <a:ext uri="{FF2B5EF4-FFF2-40B4-BE49-F238E27FC236}">
                <a16:creationId xmlns:a16="http://schemas.microsoft.com/office/drawing/2014/main" id="{7C366116-1ED8-8BAF-87F7-2F39579F46D4}"/>
              </a:ext>
            </a:extLst>
          </p:cNvPr>
          <p:cNvCxnSpPr>
            <a:cxnSpLocks/>
          </p:cNvCxnSpPr>
          <p:nvPr/>
        </p:nvCxnSpPr>
        <p:spPr>
          <a:xfrm>
            <a:off x="865200" y="1775128"/>
            <a:ext cx="0" cy="4099343"/>
          </a:xfrm>
          <a:prstGeom prst="line">
            <a:avLst/>
          </a:prstGeom>
          <a:ln w="9525">
            <a:solidFill>
              <a:schemeClr val="accent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1" name="Rectangle 3">
            <a:extLst>
              <a:ext uri="{FF2B5EF4-FFF2-40B4-BE49-F238E27FC236}">
                <a16:creationId xmlns:a16="http://schemas.microsoft.com/office/drawing/2014/main" id="{54C82C79-5F1C-5909-F970-4C8A4713AFAD}"/>
              </a:ext>
            </a:extLst>
          </p:cNvPr>
          <p:cNvSpPr txBox="1"/>
          <p:nvPr/>
        </p:nvSpPr>
        <p:spPr>
          <a:xfrm rot="16200000">
            <a:off x="-161609" y="3528159"/>
            <a:ext cx="1571189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9972" tIns="0" rIns="69972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ctr" defTabSz="6714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ja-JP" sz="900" b="1" i="0" u="none" strike="noStrike" kern="1200" cap="none" spc="0" normalizeH="0" baseline="0" noProof="0">
                <a:ln>
                  <a:noFill/>
                </a:ln>
                <a:solidFill>
                  <a:srgbClr val="3A8F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 pitchFamily="34" charset="-128"/>
              </a:rPr>
              <a:t>Business / Volume impact</a:t>
            </a:r>
          </a:p>
        </p:txBody>
      </p:sp>
      <p:sp>
        <p:nvSpPr>
          <p:cNvPr id="262" name="Rectangle 16">
            <a:extLst>
              <a:ext uri="{FF2B5EF4-FFF2-40B4-BE49-F238E27FC236}">
                <a16:creationId xmlns:a16="http://schemas.microsoft.com/office/drawing/2014/main" id="{2C976249-EDC1-0678-C6A7-0D7683B5C53F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76674" y="1775128"/>
            <a:ext cx="1660636" cy="1366447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63" name="Rectangle 16">
            <a:extLst>
              <a:ext uri="{FF2B5EF4-FFF2-40B4-BE49-F238E27FC236}">
                <a16:creationId xmlns:a16="http://schemas.microsoft.com/office/drawing/2014/main" id="{C1FBD652-D053-1736-9F08-0D7B01376630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864" y="1775128"/>
            <a:ext cx="1660636" cy="1366447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64" name="Rectangle 16">
            <a:extLst>
              <a:ext uri="{FF2B5EF4-FFF2-40B4-BE49-F238E27FC236}">
                <a16:creationId xmlns:a16="http://schemas.microsoft.com/office/drawing/2014/main" id="{32211C3B-7B6D-4AF0-A832-5DC80A6AA102}"/>
              </a:ext>
            </a:extLst>
          </p:cNvPr>
          <p:cNvSpPr>
            <a:spLocks noChangeArrowheads="1"/>
          </p:cNvSpPr>
          <p:nvPr/>
        </p:nvSpPr>
        <p:spPr bwMode="gray">
          <a:xfrm>
            <a:off x="913485" y="3141575"/>
            <a:ext cx="1660636" cy="1366447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65" name="Rectangle 16">
            <a:extLst>
              <a:ext uri="{FF2B5EF4-FFF2-40B4-BE49-F238E27FC236}">
                <a16:creationId xmlns:a16="http://schemas.microsoft.com/office/drawing/2014/main" id="{6D42D042-AF31-9DF3-BC67-DF10D3BF5A39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76674" y="3149427"/>
            <a:ext cx="1660636" cy="1477467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66" name="Rectangle 16">
            <a:extLst>
              <a:ext uri="{FF2B5EF4-FFF2-40B4-BE49-F238E27FC236}">
                <a16:creationId xmlns:a16="http://schemas.microsoft.com/office/drawing/2014/main" id="{03BF063F-338F-843F-960D-CF79B92BA5A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864" y="3141575"/>
            <a:ext cx="1660636" cy="1366447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67" name="Rectangle 16">
            <a:extLst>
              <a:ext uri="{FF2B5EF4-FFF2-40B4-BE49-F238E27FC236}">
                <a16:creationId xmlns:a16="http://schemas.microsoft.com/office/drawing/2014/main" id="{9EFCFB05-5553-13D8-EB10-F0F6EFB34B46}"/>
              </a:ext>
            </a:extLst>
          </p:cNvPr>
          <p:cNvSpPr>
            <a:spLocks noChangeArrowheads="1"/>
          </p:cNvSpPr>
          <p:nvPr/>
        </p:nvSpPr>
        <p:spPr bwMode="gray">
          <a:xfrm>
            <a:off x="913485" y="1775128"/>
            <a:ext cx="1660636" cy="1366447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68" name="Rectangle 16">
            <a:extLst>
              <a:ext uri="{FF2B5EF4-FFF2-40B4-BE49-F238E27FC236}">
                <a16:creationId xmlns:a16="http://schemas.microsoft.com/office/drawing/2014/main" id="{13572635-507B-AAEE-A071-1089E10C959B}"/>
              </a:ext>
            </a:extLst>
          </p:cNvPr>
          <p:cNvSpPr>
            <a:spLocks noChangeArrowheads="1"/>
          </p:cNvSpPr>
          <p:nvPr/>
        </p:nvSpPr>
        <p:spPr bwMode="gray">
          <a:xfrm>
            <a:off x="913485" y="4508024"/>
            <a:ext cx="1660636" cy="1366447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69" name="Rectangle 16">
            <a:extLst>
              <a:ext uri="{FF2B5EF4-FFF2-40B4-BE49-F238E27FC236}">
                <a16:creationId xmlns:a16="http://schemas.microsoft.com/office/drawing/2014/main" id="{DD318F79-F1C6-43D4-57C9-AC3C98739D7E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863" y="4508024"/>
            <a:ext cx="1660636" cy="1366447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70" name="Rectangle 16">
            <a:extLst>
              <a:ext uri="{FF2B5EF4-FFF2-40B4-BE49-F238E27FC236}">
                <a16:creationId xmlns:a16="http://schemas.microsoft.com/office/drawing/2014/main" id="{1D36C3C6-4D55-635F-CFBD-F790D4254B5C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76674" y="4508024"/>
            <a:ext cx="1660636" cy="1366447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68558" tIns="34279" rIns="68558" bIns="34279" anchor="ctr">
            <a:noAutofit/>
          </a:bodyPr>
          <a:lstStyle/>
          <a:p>
            <a:pPr marL="0" marR="0" lvl="0" indent="0" algn="l" defTabSz="6856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271" name="Rectangle 3">
            <a:extLst>
              <a:ext uri="{FF2B5EF4-FFF2-40B4-BE49-F238E27FC236}">
                <a16:creationId xmlns:a16="http://schemas.microsoft.com/office/drawing/2014/main" id="{98EB0BCE-0DD8-BE82-510D-385CB20CF602}"/>
              </a:ext>
            </a:extLst>
          </p:cNvPr>
          <p:cNvSpPr txBox="1"/>
          <p:nvPr/>
        </p:nvSpPr>
        <p:spPr>
          <a:xfrm>
            <a:off x="913485" y="6021197"/>
            <a:ext cx="232516" cy="15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l" defTabSz="6714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ja-JP" sz="1000" b="1" i="0" u="none" strike="noStrike" kern="1200" cap="none" spc="0" normalizeH="0" baseline="0" noProof="0">
                <a:ln>
                  <a:noFill/>
                </a:ln>
                <a:solidFill>
                  <a:srgbClr val="3A8F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 pitchFamily="34" charset="-128"/>
              </a:rPr>
              <a:t>Low</a:t>
            </a:r>
          </a:p>
        </p:txBody>
      </p:sp>
      <p:sp>
        <p:nvSpPr>
          <p:cNvPr id="272" name="Rectangle 3">
            <a:extLst>
              <a:ext uri="{FF2B5EF4-FFF2-40B4-BE49-F238E27FC236}">
                <a16:creationId xmlns:a16="http://schemas.microsoft.com/office/drawing/2014/main" id="{B94B2CD3-5F51-6F4F-365F-EC8D3BD210AF}"/>
              </a:ext>
            </a:extLst>
          </p:cNvPr>
          <p:cNvSpPr txBox="1"/>
          <p:nvPr/>
        </p:nvSpPr>
        <p:spPr>
          <a:xfrm>
            <a:off x="5637388" y="6021197"/>
            <a:ext cx="258675" cy="15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r" defTabSz="6714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ja-JP" sz="1000" b="1" i="0" u="none" strike="noStrike" kern="1200" cap="none" spc="0" normalizeH="0" baseline="0" noProof="0">
                <a:ln>
                  <a:noFill/>
                </a:ln>
                <a:solidFill>
                  <a:srgbClr val="3A8F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 pitchFamily="34" charset="-128"/>
              </a:rPr>
              <a:t>High</a:t>
            </a:r>
          </a:p>
        </p:txBody>
      </p:sp>
      <p:cxnSp>
        <p:nvCxnSpPr>
          <p:cNvPr id="273" name="Straight Connector 27">
            <a:extLst>
              <a:ext uri="{FF2B5EF4-FFF2-40B4-BE49-F238E27FC236}">
                <a16:creationId xmlns:a16="http://schemas.microsoft.com/office/drawing/2014/main" id="{AEE8E583-0A0E-4D33-F6CD-4EF3E0B40DF5}"/>
              </a:ext>
            </a:extLst>
          </p:cNvPr>
          <p:cNvCxnSpPr>
            <a:cxnSpLocks/>
          </p:cNvCxnSpPr>
          <p:nvPr/>
        </p:nvCxnSpPr>
        <p:spPr>
          <a:xfrm>
            <a:off x="913485" y="5971249"/>
            <a:ext cx="4987015" cy="0"/>
          </a:xfrm>
          <a:prstGeom prst="line">
            <a:avLst/>
          </a:prstGeom>
          <a:ln w="9525">
            <a:solidFill>
              <a:schemeClr val="accent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Rectangle 3">
            <a:extLst>
              <a:ext uri="{FF2B5EF4-FFF2-40B4-BE49-F238E27FC236}">
                <a16:creationId xmlns:a16="http://schemas.microsoft.com/office/drawing/2014/main" id="{3F1F1ED1-F6A4-53C5-B1EA-CC7F24C713F1}"/>
              </a:ext>
            </a:extLst>
          </p:cNvPr>
          <p:cNvSpPr txBox="1"/>
          <p:nvPr/>
        </p:nvSpPr>
        <p:spPr>
          <a:xfrm>
            <a:off x="920098" y="1589305"/>
            <a:ext cx="177481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l" defTabSz="6714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ja-JP" sz="900" b="1" i="0" u="none" strike="noStrike" kern="1200" cap="none" spc="0" normalizeH="0" baseline="0" noProof="0">
                <a:ln>
                  <a:noFill/>
                </a:ln>
                <a:solidFill>
                  <a:srgbClr val="3A8F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 pitchFamily="34" charset="-128"/>
              </a:rPr>
              <a:t>Identified initiatives</a:t>
            </a:r>
          </a:p>
        </p:txBody>
      </p:sp>
      <p:sp>
        <p:nvSpPr>
          <p:cNvPr id="275" name="Rectangle 3">
            <a:extLst>
              <a:ext uri="{FF2B5EF4-FFF2-40B4-BE49-F238E27FC236}">
                <a16:creationId xmlns:a16="http://schemas.microsoft.com/office/drawing/2014/main" id="{9CF31F79-13E2-1DFA-6532-604872D81EAE}"/>
              </a:ext>
            </a:extLst>
          </p:cNvPr>
          <p:cNvSpPr txBox="1"/>
          <p:nvPr/>
        </p:nvSpPr>
        <p:spPr>
          <a:xfrm>
            <a:off x="2358511" y="6173017"/>
            <a:ext cx="2096974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9972" tIns="0" rIns="69972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ctr" defTabSz="6714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ja-JP" sz="900" b="1" i="0" u="none" strike="noStrike" kern="1200" cap="none" spc="0" normalizeH="0" baseline="0" noProof="0">
                <a:ln>
                  <a:noFill/>
                </a:ln>
                <a:solidFill>
                  <a:srgbClr val="3A8F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 pitchFamily="34" charset="-128"/>
              </a:rPr>
              <a:t>Feasibility / Ease of implementation</a:t>
            </a:r>
          </a:p>
        </p:txBody>
      </p:sp>
      <p:sp>
        <p:nvSpPr>
          <p:cNvPr id="276" name="TextBox 192">
            <a:extLst>
              <a:ext uri="{FF2B5EF4-FFF2-40B4-BE49-F238E27FC236}">
                <a16:creationId xmlns:a16="http://schemas.microsoft.com/office/drawing/2014/main" id="{12915BC1-34C5-DE93-3975-123035C72AC1}"/>
              </a:ext>
            </a:extLst>
          </p:cNvPr>
          <p:cNvSpPr txBox="1">
            <a:spLocks/>
          </p:cNvSpPr>
          <p:nvPr/>
        </p:nvSpPr>
        <p:spPr>
          <a:xfrm>
            <a:off x="6205526" y="2816562"/>
            <a:ext cx="864165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9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Priorité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1</a:t>
            </a:r>
          </a:p>
        </p:txBody>
      </p:sp>
      <p:sp>
        <p:nvSpPr>
          <p:cNvPr id="277" name="TextBox 193">
            <a:extLst>
              <a:ext uri="{FF2B5EF4-FFF2-40B4-BE49-F238E27FC236}">
                <a16:creationId xmlns:a16="http://schemas.microsoft.com/office/drawing/2014/main" id="{C4313F9B-382B-A3CC-A769-DE2823839EDC}"/>
              </a:ext>
            </a:extLst>
          </p:cNvPr>
          <p:cNvSpPr txBox="1">
            <a:spLocks/>
          </p:cNvSpPr>
          <p:nvPr/>
        </p:nvSpPr>
        <p:spPr>
          <a:xfrm>
            <a:off x="6205526" y="4324999"/>
            <a:ext cx="864165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9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Prorité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2</a:t>
            </a:r>
          </a:p>
        </p:txBody>
      </p:sp>
      <p:sp>
        <p:nvSpPr>
          <p:cNvPr id="278" name="TextBox 194">
            <a:extLst>
              <a:ext uri="{FF2B5EF4-FFF2-40B4-BE49-F238E27FC236}">
                <a16:creationId xmlns:a16="http://schemas.microsoft.com/office/drawing/2014/main" id="{35F79D7A-94D4-42CC-37F9-69AE17CF088E}"/>
              </a:ext>
            </a:extLst>
          </p:cNvPr>
          <p:cNvSpPr txBox="1">
            <a:spLocks/>
          </p:cNvSpPr>
          <p:nvPr/>
        </p:nvSpPr>
        <p:spPr>
          <a:xfrm>
            <a:off x="6205526" y="5237697"/>
            <a:ext cx="864165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Segoe UI" panose="020B0502040204020203" pitchFamily="34" charset="0"/>
              <a:buChar char="​"/>
              <a:tabLst/>
              <a:defRPr/>
            </a:pPr>
            <a:r>
              <a:rPr kumimoji="0" lang="en-US" sz="9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priorité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3</a:t>
            </a:r>
          </a:p>
        </p:txBody>
      </p:sp>
      <p:sp>
        <p:nvSpPr>
          <p:cNvPr id="279" name="Right Brace 1">
            <a:extLst>
              <a:ext uri="{FF2B5EF4-FFF2-40B4-BE49-F238E27FC236}">
                <a16:creationId xmlns:a16="http://schemas.microsoft.com/office/drawing/2014/main" id="{BBC9D218-FC42-B32D-A1DF-E2F1C6C2315F}"/>
              </a:ext>
            </a:extLst>
          </p:cNvPr>
          <p:cNvSpPr/>
          <p:nvPr/>
        </p:nvSpPr>
        <p:spPr>
          <a:xfrm>
            <a:off x="6026994" y="1907427"/>
            <a:ext cx="69006" cy="1970892"/>
          </a:xfrm>
          <a:prstGeom prst="rightBrace">
            <a:avLst/>
          </a:prstGeom>
          <a:ln w="6350" cap="flat">
            <a:solidFill>
              <a:schemeClr val="tx1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0" name="Right Brace 2">
            <a:extLst>
              <a:ext uri="{FF2B5EF4-FFF2-40B4-BE49-F238E27FC236}">
                <a16:creationId xmlns:a16="http://schemas.microsoft.com/office/drawing/2014/main" id="{2BA69C05-EC46-7398-E0E5-D3F4FA2E41AE}"/>
              </a:ext>
            </a:extLst>
          </p:cNvPr>
          <p:cNvSpPr/>
          <p:nvPr/>
        </p:nvSpPr>
        <p:spPr>
          <a:xfrm>
            <a:off x="6026994" y="4016628"/>
            <a:ext cx="69006" cy="678401"/>
          </a:xfrm>
          <a:prstGeom prst="rightBrace">
            <a:avLst/>
          </a:prstGeom>
          <a:ln w="6350" cap="flat">
            <a:solidFill>
              <a:schemeClr val="tx1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1" name="Right Brace 10">
            <a:extLst>
              <a:ext uri="{FF2B5EF4-FFF2-40B4-BE49-F238E27FC236}">
                <a16:creationId xmlns:a16="http://schemas.microsoft.com/office/drawing/2014/main" id="{D0D2B0F4-CAEF-B36E-4507-5A4605E24CE6}"/>
              </a:ext>
            </a:extLst>
          </p:cNvPr>
          <p:cNvSpPr/>
          <p:nvPr/>
        </p:nvSpPr>
        <p:spPr>
          <a:xfrm>
            <a:off x="6046882" y="4842582"/>
            <a:ext cx="45719" cy="954494"/>
          </a:xfrm>
          <a:prstGeom prst="rightBrace">
            <a:avLst/>
          </a:prstGeom>
          <a:ln w="6350" cap="flat">
            <a:solidFill>
              <a:schemeClr val="tx1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2" name="TrackerAlpha 37">
            <a:extLst>
              <a:ext uri="{FF2B5EF4-FFF2-40B4-BE49-F238E27FC236}">
                <a16:creationId xmlns:a16="http://schemas.microsoft.com/office/drawing/2014/main" id="{E5CB7774-DC80-DE57-410C-CB2AAC3FD00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612070" y="2638447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7</a:t>
            </a:r>
          </a:p>
        </p:txBody>
      </p:sp>
      <p:sp>
        <p:nvSpPr>
          <p:cNvPr id="283" name="TrackerAlpha 37">
            <a:extLst>
              <a:ext uri="{FF2B5EF4-FFF2-40B4-BE49-F238E27FC236}">
                <a16:creationId xmlns:a16="http://schemas.microsoft.com/office/drawing/2014/main" id="{1C1AB865-61B6-02ED-4E08-CD045413BB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2934547" y="3115725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5</a:t>
            </a:r>
          </a:p>
        </p:txBody>
      </p:sp>
      <p:sp>
        <p:nvSpPr>
          <p:cNvPr id="284" name="TrackerAlpha 37">
            <a:extLst>
              <a:ext uri="{FF2B5EF4-FFF2-40B4-BE49-F238E27FC236}">
                <a16:creationId xmlns:a16="http://schemas.microsoft.com/office/drawing/2014/main" id="{F6095BED-E9C3-CCD9-12DB-69C2BBCF717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745249" y="3096361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3</a:t>
            </a:r>
          </a:p>
        </p:txBody>
      </p:sp>
      <p:sp>
        <p:nvSpPr>
          <p:cNvPr id="287" name="TrackerAlpha 37">
            <a:extLst>
              <a:ext uri="{FF2B5EF4-FFF2-40B4-BE49-F238E27FC236}">
                <a16:creationId xmlns:a16="http://schemas.microsoft.com/office/drawing/2014/main" id="{406381E8-4BD5-C488-79D7-3D9E7661DB2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721900" y="3688897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24</a:t>
            </a:r>
          </a:p>
        </p:txBody>
      </p:sp>
      <p:sp>
        <p:nvSpPr>
          <p:cNvPr id="288" name="TrackerAlpha 37">
            <a:extLst>
              <a:ext uri="{FF2B5EF4-FFF2-40B4-BE49-F238E27FC236}">
                <a16:creationId xmlns:a16="http://schemas.microsoft.com/office/drawing/2014/main" id="{5C6FC8DA-EDC7-33C8-9529-F931E237800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84902" y="3951905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23</a:t>
            </a:r>
          </a:p>
        </p:txBody>
      </p:sp>
      <p:sp>
        <p:nvSpPr>
          <p:cNvPr id="289" name="TrackerAlpha 37">
            <a:extLst>
              <a:ext uri="{FF2B5EF4-FFF2-40B4-BE49-F238E27FC236}">
                <a16:creationId xmlns:a16="http://schemas.microsoft.com/office/drawing/2014/main" id="{394EFC11-63DA-1F8D-464A-DDD9ACC45726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408746" y="2561033"/>
            <a:ext cx="182979" cy="182979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16</a:t>
            </a:r>
          </a:p>
        </p:txBody>
      </p:sp>
      <p:sp>
        <p:nvSpPr>
          <p:cNvPr id="290" name="TrackerAlpha 37">
            <a:extLst>
              <a:ext uri="{FF2B5EF4-FFF2-40B4-BE49-F238E27FC236}">
                <a16:creationId xmlns:a16="http://schemas.microsoft.com/office/drawing/2014/main" id="{62DC9A43-F712-8509-4389-27BD5B06349A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2813390" y="2444465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2</a:t>
            </a:r>
          </a:p>
        </p:txBody>
      </p:sp>
      <p:sp>
        <p:nvSpPr>
          <p:cNvPr id="291" name="TrackerAlpha 37">
            <a:extLst>
              <a:ext uri="{FF2B5EF4-FFF2-40B4-BE49-F238E27FC236}">
                <a16:creationId xmlns:a16="http://schemas.microsoft.com/office/drawing/2014/main" id="{CBC94BCD-4FBF-E569-18C3-EB8E5A1F39D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194244" y="2411609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10</a:t>
            </a:r>
          </a:p>
        </p:txBody>
      </p:sp>
      <p:sp>
        <p:nvSpPr>
          <p:cNvPr id="292" name="TrackerAlpha 37">
            <a:extLst>
              <a:ext uri="{FF2B5EF4-FFF2-40B4-BE49-F238E27FC236}">
                <a16:creationId xmlns:a16="http://schemas.microsoft.com/office/drawing/2014/main" id="{F533F4BD-388D-13CE-AE54-38A4414B4E57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3271440" y="2805670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1</a:t>
            </a:r>
          </a:p>
        </p:txBody>
      </p:sp>
      <p:sp>
        <p:nvSpPr>
          <p:cNvPr id="293" name="TrackerAlpha 37">
            <a:extLst>
              <a:ext uri="{FF2B5EF4-FFF2-40B4-BE49-F238E27FC236}">
                <a16:creationId xmlns:a16="http://schemas.microsoft.com/office/drawing/2014/main" id="{823E3A22-5BFA-4CF2-3048-4F11BA71E16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2958921" y="3505918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22</a:t>
            </a:r>
          </a:p>
        </p:txBody>
      </p:sp>
      <p:sp>
        <p:nvSpPr>
          <p:cNvPr id="294" name="TrackerAlpha 37">
            <a:extLst>
              <a:ext uri="{FF2B5EF4-FFF2-40B4-BE49-F238E27FC236}">
                <a16:creationId xmlns:a16="http://schemas.microsoft.com/office/drawing/2014/main" id="{939C2A67-F11A-9A55-B0D4-6245EB9DB13C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256528" y="4063708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21</a:t>
            </a:r>
          </a:p>
        </p:txBody>
      </p:sp>
      <p:sp>
        <p:nvSpPr>
          <p:cNvPr id="297" name="TrackerAlpha 37">
            <a:extLst>
              <a:ext uri="{FF2B5EF4-FFF2-40B4-BE49-F238E27FC236}">
                <a16:creationId xmlns:a16="http://schemas.microsoft.com/office/drawing/2014/main" id="{5D5D0028-C2B5-DE91-DD6A-BDFF42800E73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120781" y="2966611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4</a:t>
            </a:r>
          </a:p>
        </p:txBody>
      </p:sp>
      <p:sp>
        <p:nvSpPr>
          <p:cNvPr id="299" name="TrackerAlpha 37">
            <a:extLst>
              <a:ext uri="{FF2B5EF4-FFF2-40B4-BE49-F238E27FC236}">
                <a16:creationId xmlns:a16="http://schemas.microsoft.com/office/drawing/2014/main" id="{9170ED39-0412-0ACD-E4F8-825408151D3D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3700440" y="2415938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11</a:t>
            </a:r>
          </a:p>
        </p:txBody>
      </p:sp>
      <p:sp>
        <p:nvSpPr>
          <p:cNvPr id="302" name="TrackerAlpha 37">
            <a:extLst>
              <a:ext uri="{FF2B5EF4-FFF2-40B4-BE49-F238E27FC236}">
                <a16:creationId xmlns:a16="http://schemas.microsoft.com/office/drawing/2014/main" id="{526FE44F-2315-FABE-8818-DF0220F5FEB0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3673996" y="3830137"/>
            <a:ext cx="182979" cy="182979"/>
          </a:xfrm>
          <a:prstGeom prst="ellipse">
            <a:avLst/>
          </a:prstGeom>
          <a:solidFill>
            <a:srgbClr val="FFFF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chemeClr val="tx1"/>
                </a:solidFill>
                <a:latin typeface="Arial"/>
                <a:ea typeface="MS PGothic"/>
              </a:rPr>
              <a:t>20</a:t>
            </a:r>
          </a:p>
        </p:txBody>
      </p:sp>
      <p:sp>
        <p:nvSpPr>
          <p:cNvPr id="303" name="TrackerAlpha 37">
            <a:extLst>
              <a:ext uri="{FF2B5EF4-FFF2-40B4-BE49-F238E27FC236}">
                <a16:creationId xmlns:a16="http://schemas.microsoft.com/office/drawing/2014/main" id="{92C4FF09-F701-9846-FAF7-915080C9DC54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2758837" y="3309192"/>
            <a:ext cx="182979" cy="182979"/>
          </a:xfrm>
          <a:prstGeom prst="ellipse">
            <a:avLst/>
          </a:prstGeom>
          <a:solidFill>
            <a:srgbClr val="FFFF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chemeClr val="tx1"/>
                </a:solidFill>
                <a:latin typeface="Arial"/>
                <a:ea typeface="MS PGothic"/>
              </a:rPr>
              <a:t>19</a:t>
            </a:r>
          </a:p>
        </p:txBody>
      </p:sp>
      <p:graphicFrame>
        <p:nvGraphicFramePr>
          <p:cNvPr id="60" name="Object 6" hidden="1">
            <a:extLst>
              <a:ext uri="{FF2B5EF4-FFF2-40B4-BE49-F238E27FC236}">
                <a16:creationId xmlns:a16="http://schemas.microsoft.com/office/drawing/2014/main" id="{DD3F5442-9BE5-80F4-2F4D-F98C3A1D12DE}"/>
              </a:ext>
            </a:extLst>
          </p:cNvPr>
          <p:cNvGraphicFramePr>
            <a:graphicFrameLocks noChangeAspect="1"/>
          </p:cNvGraphicFramePr>
          <p:nvPr>
            <p:custDataLst>
              <p:tags r:id="rId16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63" imgW="395" imgH="396" progId="TCLayout.ActiveDocument.1">
                  <p:embed/>
                </p:oleObj>
              </mc:Choice>
              <mc:Fallback>
                <p:oleObj name="Diapositive think-cell" r:id="rId63" imgW="395" imgH="396" progId="TCLayout.ActiveDocument.1">
                  <p:embed/>
                  <p:pic>
                    <p:nvPicPr>
                      <p:cNvPr id="60" name="Object 6" hidden="1">
                        <a:extLst>
                          <a:ext uri="{FF2B5EF4-FFF2-40B4-BE49-F238E27FC236}">
                            <a16:creationId xmlns:a16="http://schemas.microsoft.com/office/drawing/2014/main" id="{DD3F5442-9BE5-80F4-2F4D-F98C3A1D12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2. Slide Title">
            <a:extLst>
              <a:ext uri="{FF2B5EF4-FFF2-40B4-BE49-F238E27FC236}">
                <a16:creationId xmlns:a16="http://schemas.microsoft.com/office/drawing/2014/main" id="{72D7CF3C-6988-7155-2026-501EC273E6C9}"/>
              </a:ext>
            </a:extLst>
          </p:cNvPr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354799" y="72887"/>
            <a:ext cx="11082528" cy="38472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anchor="b" anchorCtr="0">
            <a:spAutoFit/>
          </a:bodyPr>
          <a:lstStyle/>
          <a:p>
            <a:r>
              <a:rPr lang="fr-FR" dirty="0"/>
              <a:t>Les initiatives du Transport sont priorisées pour concentrer l’effort des équipes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1992" y="662596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>
              <a:buClr>
                <a:srgbClr val="000000"/>
              </a:buClr>
              <a:defRPr/>
            </a:pPr>
            <a:r>
              <a:rPr lang="fr-FR" sz="800" dirty="0"/>
              <a:t>Fiabilisation du circuit de graissage des camions</a:t>
            </a:r>
          </a:p>
        </p:txBody>
      </p:sp>
      <p:sp>
        <p:nvSpPr>
          <p:cNvPr id="33" name="TrackerAlpha 37">
            <a:extLst>
              <a:ext uri="{FF2B5EF4-FFF2-40B4-BE49-F238E27FC236}">
                <a16:creationId xmlns:a16="http://schemas.microsoft.com/office/drawing/2014/main" id="{5F0F3C17-7169-657E-01FD-A654D2914070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7326924" y="623237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1</a:t>
            </a:r>
          </a:p>
        </p:txBody>
      </p:sp>
      <p:sp>
        <p:nvSpPr>
          <p:cNvPr id="48" name="TrackerAlpha 37">
            <a:extLst>
              <a:ext uri="{FF2B5EF4-FFF2-40B4-BE49-F238E27FC236}">
                <a16:creationId xmlns:a16="http://schemas.microsoft.com/office/drawing/2014/main" id="{F49CE72A-45DF-1081-135C-8B5AA85BAC55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7326924" y="819878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2</a:t>
            </a:r>
          </a:p>
        </p:txBody>
      </p:sp>
      <p:sp>
        <p:nvSpPr>
          <p:cNvPr id="37" name="TrackerAlpha 37">
            <a:extLst>
              <a:ext uri="{FF2B5EF4-FFF2-40B4-BE49-F238E27FC236}">
                <a16:creationId xmlns:a16="http://schemas.microsoft.com/office/drawing/2014/main" id="{5577A86F-E423-DBB6-0D18-DE4A276F6664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7326924" y="1017447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3</a:t>
            </a:r>
          </a:p>
        </p:txBody>
      </p:sp>
      <p:sp>
        <p:nvSpPr>
          <p:cNvPr id="34" name="TrackerAlpha 37">
            <a:extLst>
              <a:ext uri="{FF2B5EF4-FFF2-40B4-BE49-F238E27FC236}">
                <a16:creationId xmlns:a16="http://schemas.microsoft.com/office/drawing/2014/main" id="{AAF9B510-3D88-9A27-1A07-4C1B038952C0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7326924" y="1215016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4</a:t>
            </a:r>
          </a:p>
        </p:txBody>
      </p:sp>
      <p:sp>
        <p:nvSpPr>
          <p:cNvPr id="43" name="TrackerAlpha 37">
            <a:extLst>
              <a:ext uri="{FF2B5EF4-FFF2-40B4-BE49-F238E27FC236}">
                <a16:creationId xmlns:a16="http://schemas.microsoft.com/office/drawing/2014/main" id="{F9944A76-EF71-8035-0DA0-1FEF287EBD04}"/>
              </a:ext>
            </a:extLst>
          </p:cNvPr>
          <p:cNvSpPr/>
          <p:nvPr>
            <p:custDataLst>
              <p:tags r:id="rId22"/>
            </p:custDataLst>
          </p:nvPr>
        </p:nvSpPr>
        <p:spPr>
          <a:xfrm>
            <a:off x="7326924" y="1412585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5</a:t>
            </a:r>
          </a:p>
        </p:txBody>
      </p:sp>
      <p:sp>
        <p:nvSpPr>
          <p:cNvPr id="38" name="TrackerAlpha 37">
            <a:extLst>
              <a:ext uri="{FF2B5EF4-FFF2-40B4-BE49-F238E27FC236}">
                <a16:creationId xmlns:a16="http://schemas.microsoft.com/office/drawing/2014/main" id="{F89FE4CA-F157-F7E5-8FC1-4D8C6EF10CDA}"/>
              </a:ext>
            </a:extLst>
          </p:cNvPr>
          <p:cNvSpPr/>
          <p:nvPr>
            <p:custDataLst>
              <p:tags r:id="rId23"/>
            </p:custDataLst>
          </p:nvPr>
        </p:nvSpPr>
        <p:spPr>
          <a:xfrm>
            <a:off x="7326924" y="1610154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6</a:t>
            </a:r>
          </a:p>
        </p:txBody>
      </p:sp>
      <p:sp>
        <p:nvSpPr>
          <p:cNvPr id="55" name="TrackerAlpha 37">
            <a:extLst>
              <a:ext uri="{FF2B5EF4-FFF2-40B4-BE49-F238E27FC236}">
                <a16:creationId xmlns:a16="http://schemas.microsoft.com/office/drawing/2014/main" id="{4D684D02-1B16-8D9E-3953-B467C5CDBBA0}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7329633" y="2460730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10</a:t>
            </a:r>
          </a:p>
        </p:txBody>
      </p:sp>
      <p:sp>
        <p:nvSpPr>
          <p:cNvPr id="44" name="TrackerAlpha 37">
            <a:extLst>
              <a:ext uri="{FF2B5EF4-FFF2-40B4-BE49-F238E27FC236}">
                <a16:creationId xmlns:a16="http://schemas.microsoft.com/office/drawing/2014/main" id="{1D142512-C9FC-C927-B445-236D943E8AFF}"/>
              </a:ext>
            </a:extLst>
          </p:cNvPr>
          <p:cNvSpPr/>
          <p:nvPr>
            <p:custDataLst>
              <p:tags r:id="rId25"/>
            </p:custDataLst>
          </p:nvPr>
        </p:nvSpPr>
        <p:spPr>
          <a:xfrm>
            <a:off x="7329633" y="2649673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11</a:t>
            </a:r>
          </a:p>
        </p:txBody>
      </p:sp>
      <p:sp>
        <p:nvSpPr>
          <p:cNvPr id="47" name="TrackerAlpha 37">
            <a:extLst>
              <a:ext uri="{FF2B5EF4-FFF2-40B4-BE49-F238E27FC236}">
                <a16:creationId xmlns:a16="http://schemas.microsoft.com/office/drawing/2014/main" id="{0E38F8C9-644D-FDA4-2C9C-09ABC63BFD1C}"/>
              </a:ext>
            </a:extLst>
          </p:cNvPr>
          <p:cNvSpPr/>
          <p:nvPr>
            <p:custDataLst>
              <p:tags r:id="rId26"/>
            </p:custDataLst>
          </p:nvPr>
        </p:nvSpPr>
        <p:spPr>
          <a:xfrm>
            <a:off x="7329633" y="2854330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12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57" name="TrackerAlpha 37">
            <a:extLst>
              <a:ext uri="{FF2B5EF4-FFF2-40B4-BE49-F238E27FC236}">
                <a16:creationId xmlns:a16="http://schemas.microsoft.com/office/drawing/2014/main" id="{F1901847-A026-7F67-0A87-14AFD79BD835}"/>
              </a:ext>
            </a:extLst>
          </p:cNvPr>
          <p:cNvSpPr/>
          <p:nvPr>
            <p:custDataLst>
              <p:tags r:id="rId27"/>
            </p:custDataLst>
          </p:nvPr>
        </p:nvSpPr>
        <p:spPr>
          <a:xfrm>
            <a:off x="7329633" y="3044811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13</a:t>
            </a:r>
          </a:p>
        </p:txBody>
      </p:sp>
      <p:sp>
        <p:nvSpPr>
          <p:cNvPr id="46" name="TrackerAlpha 37">
            <a:extLst>
              <a:ext uri="{FF2B5EF4-FFF2-40B4-BE49-F238E27FC236}">
                <a16:creationId xmlns:a16="http://schemas.microsoft.com/office/drawing/2014/main" id="{3A791973-955B-2B3A-6847-5617038F49EA}"/>
              </a:ext>
            </a:extLst>
          </p:cNvPr>
          <p:cNvSpPr/>
          <p:nvPr>
            <p:custDataLst>
              <p:tags r:id="rId28"/>
            </p:custDataLst>
          </p:nvPr>
        </p:nvSpPr>
        <p:spPr>
          <a:xfrm>
            <a:off x="7335885" y="3752701"/>
            <a:ext cx="182979" cy="182979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16</a:t>
            </a:r>
          </a:p>
        </p:txBody>
      </p:sp>
      <p:sp>
        <p:nvSpPr>
          <p:cNvPr id="71" name="TrackerAlpha 37">
            <a:extLst>
              <a:ext uri="{FF2B5EF4-FFF2-40B4-BE49-F238E27FC236}">
                <a16:creationId xmlns:a16="http://schemas.microsoft.com/office/drawing/2014/main" id="{EC0356CC-67CB-899E-40F2-5DC77D0D0AA5}"/>
              </a:ext>
            </a:extLst>
          </p:cNvPr>
          <p:cNvSpPr/>
          <p:nvPr>
            <p:custDataLst>
              <p:tags r:id="rId29"/>
            </p:custDataLst>
          </p:nvPr>
        </p:nvSpPr>
        <p:spPr>
          <a:xfrm>
            <a:off x="7364601" y="5567128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23</a:t>
            </a:r>
          </a:p>
        </p:txBody>
      </p:sp>
      <p:sp>
        <p:nvSpPr>
          <p:cNvPr id="70" name="TrackerAlpha 37">
            <a:extLst>
              <a:ext uri="{FF2B5EF4-FFF2-40B4-BE49-F238E27FC236}">
                <a16:creationId xmlns:a16="http://schemas.microsoft.com/office/drawing/2014/main" id="{8DCAF4C8-F141-2C59-7FEB-BC8CF341716B}"/>
              </a:ext>
            </a:extLst>
          </p:cNvPr>
          <p:cNvSpPr/>
          <p:nvPr>
            <p:custDataLst>
              <p:tags r:id="rId30"/>
            </p:custDataLst>
          </p:nvPr>
        </p:nvSpPr>
        <p:spPr>
          <a:xfrm>
            <a:off x="7364601" y="5764697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24</a:t>
            </a:r>
          </a:p>
        </p:txBody>
      </p:sp>
      <p:sp>
        <p:nvSpPr>
          <p:cNvPr id="72" name="TrackerAlpha 37">
            <a:extLst>
              <a:ext uri="{FF2B5EF4-FFF2-40B4-BE49-F238E27FC236}">
                <a16:creationId xmlns:a16="http://schemas.microsoft.com/office/drawing/2014/main" id="{DF59112F-9579-CDBA-7BC8-5582E5C6088E}"/>
              </a:ext>
            </a:extLst>
          </p:cNvPr>
          <p:cNvSpPr/>
          <p:nvPr>
            <p:custDataLst>
              <p:tags r:id="rId31"/>
            </p:custDataLst>
          </p:nvPr>
        </p:nvSpPr>
        <p:spPr>
          <a:xfrm>
            <a:off x="7364601" y="5962266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25</a:t>
            </a:r>
          </a:p>
        </p:txBody>
      </p:sp>
      <p:sp>
        <p:nvSpPr>
          <p:cNvPr id="15" name="Pentagon 193">
            <a:extLst>
              <a:ext uri="{FF2B5EF4-FFF2-40B4-BE49-F238E27FC236}">
                <a16:creationId xmlns:a16="http://schemas.microsoft.com/office/drawing/2014/main" id="{C56EC148-FCF0-A5B7-87BE-3C8E71096C4F}"/>
              </a:ext>
            </a:extLst>
          </p:cNvPr>
          <p:cNvSpPr>
            <a:spLocks/>
          </p:cNvSpPr>
          <p:nvPr/>
        </p:nvSpPr>
        <p:spPr>
          <a:xfrm>
            <a:off x="801744" y="1210200"/>
            <a:ext cx="132316" cy="137160"/>
          </a:xfrm>
          <a:prstGeom prst="rect">
            <a:avLst/>
          </a:prstGeom>
          <a:solidFill>
            <a:srgbClr val="8BBC03"/>
          </a:solid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13994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4A499A-A3D9-8D5A-303B-D8795B5B7FAD}"/>
              </a:ext>
            </a:extLst>
          </p:cNvPr>
          <p:cNvSpPr txBox="1">
            <a:spLocks/>
          </p:cNvSpPr>
          <p:nvPr/>
        </p:nvSpPr>
        <p:spPr>
          <a:xfrm>
            <a:off x="950644" y="1224919"/>
            <a:ext cx="356800" cy="107722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pPr marL="0" marR="0" lvl="0" indent="0" algn="l" defTabSz="69969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Priority 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616136-8066-9783-A724-8767EE77D69D}"/>
              </a:ext>
            </a:extLst>
          </p:cNvPr>
          <p:cNvSpPr txBox="1">
            <a:spLocks/>
          </p:cNvSpPr>
          <p:nvPr/>
        </p:nvSpPr>
        <p:spPr>
          <a:xfrm>
            <a:off x="1558652" y="1224919"/>
            <a:ext cx="356800" cy="107722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pPr marL="0" marR="0" lvl="0" indent="0" algn="l" defTabSz="69969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Priority 2</a:t>
            </a:r>
          </a:p>
        </p:txBody>
      </p:sp>
      <p:sp>
        <p:nvSpPr>
          <p:cNvPr id="18" name="Pentagon 193">
            <a:extLst>
              <a:ext uri="{FF2B5EF4-FFF2-40B4-BE49-F238E27FC236}">
                <a16:creationId xmlns:a16="http://schemas.microsoft.com/office/drawing/2014/main" id="{104F14D5-A8E1-6B9B-6A50-9D244AFFEB79}"/>
              </a:ext>
            </a:extLst>
          </p:cNvPr>
          <p:cNvSpPr>
            <a:spLocks/>
          </p:cNvSpPr>
          <p:nvPr/>
        </p:nvSpPr>
        <p:spPr>
          <a:xfrm>
            <a:off x="1409752" y="1210200"/>
            <a:ext cx="132316" cy="137160"/>
          </a:xfrm>
          <a:prstGeom prst="rect">
            <a:avLst/>
          </a:prstGeom>
          <a:solidFill>
            <a:srgbClr val="C5D77A"/>
          </a:solid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13994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08" name="TrackerAlpha 37">
            <a:extLst>
              <a:ext uri="{FF2B5EF4-FFF2-40B4-BE49-F238E27FC236}">
                <a16:creationId xmlns:a16="http://schemas.microsoft.com/office/drawing/2014/main" id="{8C1A5024-9BE5-1ADB-BB2B-84DF9D9E3261}"/>
              </a:ext>
            </a:extLst>
          </p:cNvPr>
          <p:cNvSpPr>
            <a:spLocks/>
          </p:cNvSpPr>
          <p:nvPr>
            <p:custDataLst>
              <p:tags r:id="rId32"/>
            </p:custDataLst>
          </p:nvPr>
        </p:nvSpPr>
        <p:spPr>
          <a:xfrm>
            <a:off x="2091952" y="1201056"/>
            <a:ext cx="155448" cy="155448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X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03BBD3E4-1889-9BC8-8EF3-ECACB4370FF2}"/>
              </a:ext>
            </a:extLst>
          </p:cNvPr>
          <p:cNvSpPr txBox="1">
            <a:spLocks/>
          </p:cNvSpPr>
          <p:nvPr/>
        </p:nvSpPr>
        <p:spPr>
          <a:xfrm>
            <a:off x="2263984" y="1224919"/>
            <a:ext cx="503897" cy="107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lvl="0" indent="0" defTabSz="913526" eaLnBrk="1" hangingPunct="1">
              <a:buClr>
                <a:schemeClr val="tx2"/>
              </a:buClr>
              <a:buSzPct val="100000"/>
              <a:defRPr kumimoji="1" lang="ja-JP" sz="1400" baseline="0">
                <a:latin typeface="+mn-lt"/>
              </a:defRPr>
            </a:lvl1pPr>
            <a:lvl2pPr marL="197607" lvl="1" indent="-195987" defTabSz="913526" eaLnBrk="1" hangingPunct="1">
              <a:buClr>
                <a:schemeClr val="tx2"/>
              </a:buClr>
              <a:buSzPct val="125000"/>
              <a:buFont typeface="Arial" charset="0"/>
              <a:buChar char="▪"/>
              <a:defRPr kumimoji="1" lang="ja-JP" sz="1400" baseline="0">
                <a:latin typeface="+mn-lt"/>
              </a:defRPr>
            </a:lvl2pPr>
            <a:lvl3pPr marL="466481" lvl="2" indent="-267255" defTabSz="913526" eaLnBrk="1" hangingPunct="1">
              <a:buClr>
                <a:schemeClr val="tx2"/>
              </a:buClr>
              <a:buSzPct val="120000"/>
              <a:buFont typeface="Arial" charset="0"/>
              <a:buChar char="–"/>
              <a:defRPr kumimoji="1" lang="ja-JP" sz="1400" baseline="0">
                <a:latin typeface="+mn-lt"/>
              </a:defRPr>
            </a:lvl3pPr>
            <a:lvl4pPr marL="626835" lvl="3" indent="-158733" defTabSz="913526" eaLnBrk="1" hangingPunct="1">
              <a:buClr>
                <a:schemeClr val="tx2"/>
              </a:buClr>
              <a:buSzPct val="120000"/>
              <a:buFont typeface="Arial" charset="0"/>
              <a:buChar char="▫"/>
              <a:defRPr kumimoji="1" lang="ja-JP" sz="1400" baseline="0">
                <a:latin typeface="+mn-lt"/>
              </a:defRPr>
            </a:lvl4pPr>
            <a:lvl5pPr marL="765029" lvl="4" indent="-132818" defTabSz="913526" eaLnBrk="1" hangingPunct="1">
              <a:buClr>
                <a:schemeClr val="tx2"/>
              </a:buClr>
              <a:buSzPct val="89000"/>
              <a:buFont typeface="Arial" charset="0"/>
              <a:buChar char="-"/>
              <a:defRPr kumimoji="1" lang="ja-JP" sz="1400" baseline="0">
                <a:latin typeface="+mn-lt"/>
              </a:defRPr>
            </a:lvl5pPr>
            <a:lvl6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6pPr>
            <a:lvl7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7pPr>
            <a:lvl8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8pPr>
            <a:lvl9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9pPr>
          </a:lstStyle>
          <a:p>
            <a:pPr marL="0" marR="0" lvl="0" indent="0" algn="l" defTabSz="9135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1" lang="de-DE" sz="7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Disponibilité</a:t>
            </a:r>
            <a:endParaRPr kumimoji="1" lang="en-US" sz="7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10" name="TrackerAlpha 37">
            <a:extLst>
              <a:ext uri="{FF2B5EF4-FFF2-40B4-BE49-F238E27FC236}">
                <a16:creationId xmlns:a16="http://schemas.microsoft.com/office/drawing/2014/main" id="{146E42BE-2B05-7AD4-602E-DFCB19816FE2}"/>
              </a:ext>
            </a:extLst>
          </p:cNvPr>
          <p:cNvSpPr>
            <a:spLocks/>
          </p:cNvSpPr>
          <p:nvPr>
            <p:custDataLst>
              <p:tags r:id="rId33"/>
            </p:custDataLst>
          </p:nvPr>
        </p:nvSpPr>
        <p:spPr>
          <a:xfrm>
            <a:off x="2870189" y="1201056"/>
            <a:ext cx="155448" cy="155448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X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A4F9CFD-2301-D15D-B0EB-20EA7B7682AA}"/>
              </a:ext>
            </a:extLst>
          </p:cNvPr>
          <p:cNvSpPr txBox="1">
            <a:spLocks/>
          </p:cNvSpPr>
          <p:nvPr/>
        </p:nvSpPr>
        <p:spPr>
          <a:xfrm>
            <a:off x="3042225" y="1224919"/>
            <a:ext cx="474802" cy="10772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lvl="0" indent="0" defTabSz="913526" eaLnBrk="1" hangingPunct="1">
              <a:buClr>
                <a:schemeClr val="tx2"/>
              </a:buClr>
              <a:buSzPct val="100000"/>
              <a:defRPr kumimoji="1" lang="ja-JP" sz="1400" baseline="0">
                <a:latin typeface="+mn-lt"/>
              </a:defRPr>
            </a:lvl1pPr>
            <a:lvl2pPr marL="197607" lvl="1" indent="-195987" defTabSz="913526" eaLnBrk="1" hangingPunct="1">
              <a:buClr>
                <a:schemeClr val="tx2"/>
              </a:buClr>
              <a:buSzPct val="125000"/>
              <a:buFont typeface="Arial" charset="0"/>
              <a:buChar char="▪"/>
              <a:defRPr kumimoji="1" lang="ja-JP" sz="1400" baseline="0">
                <a:latin typeface="+mn-lt"/>
              </a:defRPr>
            </a:lvl2pPr>
            <a:lvl3pPr marL="466481" lvl="2" indent="-267255" defTabSz="913526" eaLnBrk="1" hangingPunct="1">
              <a:buClr>
                <a:schemeClr val="tx2"/>
              </a:buClr>
              <a:buSzPct val="120000"/>
              <a:buFont typeface="Arial" charset="0"/>
              <a:buChar char="–"/>
              <a:defRPr kumimoji="1" lang="ja-JP" sz="1400" baseline="0">
                <a:latin typeface="+mn-lt"/>
              </a:defRPr>
            </a:lvl3pPr>
            <a:lvl4pPr marL="626835" lvl="3" indent="-158733" defTabSz="913526" eaLnBrk="1" hangingPunct="1">
              <a:buClr>
                <a:schemeClr val="tx2"/>
              </a:buClr>
              <a:buSzPct val="120000"/>
              <a:buFont typeface="Arial" charset="0"/>
              <a:buChar char="▫"/>
              <a:defRPr kumimoji="1" lang="ja-JP" sz="1400" baseline="0">
                <a:latin typeface="+mn-lt"/>
              </a:defRPr>
            </a:lvl4pPr>
            <a:lvl5pPr marL="765029" lvl="4" indent="-132818" defTabSz="913526" eaLnBrk="1" hangingPunct="1">
              <a:buClr>
                <a:schemeClr val="tx2"/>
              </a:buClr>
              <a:buSzPct val="89000"/>
              <a:buFont typeface="Arial" charset="0"/>
              <a:buChar char="-"/>
              <a:defRPr kumimoji="1" lang="ja-JP" sz="1400" baseline="0">
                <a:latin typeface="+mn-lt"/>
              </a:defRPr>
            </a:lvl5pPr>
            <a:lvl6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6pPr>
            <a:lvl7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7pPr>
            <a:lvl8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8pPr>
            <a:lvl9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9pPr>
          </a:lstStyle>
          <a:p>
            <a:pPr marL="0" marR="0" lvl="0" indent="0" algn="l" defTabSz="9135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1" lang="en-US" sz="7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Productivit</a:t>
            </a:r>
            <a:r>
              <a:rPr kumimoji="1" lang="de-DE" sz="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é</a:t>
            </a:r>
            <a:endParaRPr kumimoji="1" lang="en-US" sz="7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12" name="TrackerAlpha 37">
            <a:extLst>
              <a:ext uri="{FF2B5EF4-FFF2-40B4-BE49-F238E27FC236}">
                <a16:creationId xmlns:a16="http://schemas.microsoft.com/office/drawing/2014/main" id="{AA7B88C2-0460-1E01-14D5-BCD5120EE736}"/>
              </a:ext>
            </a:extLst>
          </p:cNvPr>
          <p:cNvSpPr>
            <a:spLocks/>
          </p:cNvSpPr>
          <p:nvPr>
            <p:custDataLst>
              <p:tags r:id="rId34"/>
            </p:custDataLst>
          </p:nvPr>
        </p:nvSpPr>
        <p:spPr>
          <a:xfrm>
            <a:off x="4388275" y="1201056"/>
            <a:ext cx="155448" cy="155448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X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1B1E7343-3828-5BCA-01A4-E5AB1A03F2CF}"/>
              </a:ext>
            </a:extLst>
          </p:cNvPr>
          <p:cNvSpPr txBox="1">
            <a:spLocks/>
          </p:cNvSpPr>
          <p:nvPr/>
        </p:nvSpPr>
        <p:spPr>
          <a:xfrm>
            <a:off x="4560310" y="1224919"/>
            <a:ext cx="474802" cy="10772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lvl="0" indent="0" defTabSz="913526" eaLnBrk="1" hangingPunct="1">
              <a:buClr>
                <a:schemeClr val="tx2"/>
              </a:buClr>
              <a:buSzPct val="100000"/>
              <a:defRPr kumimoji="1" lang="ja-JP" sz="1400" baseline="0">
                <a:latin typeface="+mn-lt"/>
              </a:defRPr>
            </a:lvl1pPr>
            <a:lvl2pPr marL="197607" lvl="1" indent="-195987" defTabSz="913526" eaLnBrk="1" hangingPunct="1">
              <a:buClr>
                <a:schemeClr val="tx2"/>
              </a:buClr>
              <a:buSzPct val="125000"/>
              <a:buFont typeface="Arial" charset="0"/>
              <a:buChar char="▪"/>
              <a:defRPr kumimoji="1" lang="ja-JP" sz="1400" baseline="0">
                <a:latin typeface="+mn-lt"/>
              </a:defRPr>
            </a:lvl2pPr>
            <a:lvl3pPr marL="466481" lvl="2" indent="-267255" defTabSz="913526" eaLnBrk="1" hangingPunct="1">
              <a:buClr>
                <a:schemeClr val="tx2"/>
              </a:buClr>
              <a:buSzPct val="120000"/>
              <a:buFont typeface="Arial" charset="0"/>
              <a:buChar char="–"/>
              <a:defRPr kumimoji="1" lang="ja-JP" sz="1400" baseline="0">
                <a:latin typeface="+mn-lt"/>
              </a:defRPr>
            </a:lvl3pPr>
            <a:lvl4pPr marL="626835" lvl="3" indent="-158733" defTabSz="913526" eaLnBrk="1" hangingPunct="1">
              <a:buClr>
                <a:schemeClr val="tx2"/>
              </a:buClr>
              <a:buSzPct val="120000"/>
              <a:buFont typeface="Arial" charset="0"/>
              <a:buChar char="▫"/>
              <a:defRPr kumimoji="1" lang="ja-JP" sz="1400" baseline="0">
                <a:latin typeface="+mn-lt"/>
              </a:defRPr>
            </a:lvl4pPr>
            <a:lvl5pPr marL="765029" lvl="4" indent="-132818" defTabSz="913526" eaLnBrk="1" hangingPunct="1">
              <a:buClr>
                <a:schemeClr val="tx2"/>
              </a:buClr>
              <a:buSzPct val="89000"/>
              <a:buFont typeface="Arial" charset="0"/>
              <a:buChar char="-"/>
              <a:defRPr kumimoji="1" lang="ja-JP" sz="1400" baseline="0">
                <a:latin typeface="+mn-lt"/>
              </a:defRPr>
            </a:lvl5pPr>
            <a:lvl6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6pPr>
            <a:lvl7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7pPr>
            <a:lvl8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8pPr>
            <a:lvl9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9pPr>
          </a:lstStyle>
          <a:p>
            <a:pPr marL="0" marR="0" lvl="0" indent="0" algn="l" defTabSz="9135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1" lang="de-DE" sz="7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Enablers</a:t>
            </a:r>
            <a:endParaRPr kumimoji="1" lang="en-US" sz="7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14" name="TrackerAlpha 37">
            <a:extLst>
              <a:ext uri="{FF2B5EF4-FFF2-40B4-BE49-F238E27FC236}">
                <a16:creationId xmlns:a16="http://schemas.microsoft.com/office/drawing/2014/main" id="{75AFC95C-73DF-D73E-9AF1-983A3E7177AA}"/>
              </a:ext>
            </a:extLst>
          </p:cNvPr>
          <p:cNvSpPr>
            <a:spLocks/>
          </p:cNvSpPr>
          <p:nvPr>
            <p:custDataLst>
              <p:tags r:id="rId35"/>
            </p:custDataLst>
          </p:nvPr>
        </p:nvSpPr>
        <p:spPr>
          <a:xfrm>
            <a:off x="3610038" y="1201056"/>
            <a:ext cx="155448" cy="155448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X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088B83D1-DB07-5069-5977-0DE6C94738FD}"/>
              </a:ext>
            </a:extLst>
          </p:cNvPr>
          <p:cNvSpPr txBox="1">
            <a:spLocks/>
          </p:cNvSpPr>
          <p:nvPr/>
        </p:nvSpPr>
        <p:spPr>
          <a:xfrm>
            <a:off x="3782070" y="1224919"/>
            <a:ext cx="503897" cy="107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lvl="0" indent="0" defTabSz="913526" eaLnBrk="1" hangingPunct="1">
              <a:buClr>
                <a:schemeClr val="tx2"/>
              </a:buClr>
              <a:buSzPct val="100000"/>
              <a:defRPr kumimoji="1" lang="ja-JP" sz="1400" baseline="0">
                <a:latin typeface="+mn-lt"/>
              </a:defRPr>
            </a:lvl1pPr>
            <a:lvl2pPr marL="197607" lvl="1" indent="-195987" defTabSz="913526" eaLnBrk="1" hangingPunct="1">
              <a:buClr>
                <a:schemeClr val="tx2"/>
              </a:buClr>
              <a:buSzPct val="125000"/>
              <a:buFont typeface="Arial" charset="0"/>
              <a:buChar char="▪"/>
              <a:defRPr kumimoji="1" lang="ja-JP" sz="1400" baseline="0">
                <a:latin typeface="+mn-lt"/>
              </a:defRPr>
            </a:lvl2pPr>
            <a:lvl3pPr marL="466481" lvl="2" indent="-267255" defTabSz="913526" eaLnBrk="1" hangingPunct="1">
              <a:buClr>
                <a:schemeClr val="tx2"/>
              </a:buClr>
              <a:buSzPct val="120000"/>
              <a:buFont typeface="Arial" charset="0"/>
              <a:buChar char="–"/>
              <a:defRPr kumimoji="1" lang="ja-JP" sz="1400" baseline="0">
                <a:latin typeface="+mn-lt"/>
              </a:defRPr>
            </a:lvl3pPr>
            <a:lvl4pPr marL="626835" lvl="3" indent="-158733" defTabSz="913526" eaLnBrk="1" hangingPunct="1">
              <a:buClr>
                <a:schemeClr val="tx2"/>
              </a:buClr>
              <a:buSzPct val="120000"/>
              <a:buFont typeface="Arial" charset="0"/>
              <a:buChar char="▫"/>
              <a:defRPr kumimoji="1" lang="ja-JP" sz="1400" baseline="0">
                <a:latin typeface="+mn-lt"/>
              </a:defRPr>
            </a:lvl4pPr>
            <a:lvl5pPr marL="765029" lvl="4" indent="-132818" defTabSz="913526" eaLnBrk="1" hangingPunct="1">
              <a:buClr>
                <a:schemeClr val="tx2"/>
              </a:buClr>
              <a:buSzPct val="89000"/>
              <a:buFont typeface="Arial" charset="0"/>
              <a:buChar char="-"/>
              <a:defRPr kumimoji="1" lang="ja-JP" sz="1400" baseline="0">
                <a:latin typeface="+mn-lt"/>
              </a:defRPr>
            </a:lvl5pPr>
            <a:lvl6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6pPr>
            <a:lvl7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7pPr>
            <a:lvl8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8pPr>
            <a:lvl9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9pPr>
          </a:lstStyle>
          <a:p>
            <a:pPr marL="0" marR="0" lvl="0" indent="0" algn="l" defTabSz="9135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1" lang="de-DE" sz="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Utilisation</a:t>
            </a:r>
            <a:endParaRPr kumimoji="1" lang="en-US" sz="7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30" name="TrackerAlpha 37">
            <a:extLst>
              <a:ext uri="{FF2B5EF4-FFF2-40B4-BE49-F238E27FC236}">
                <a16:creationId xmlns:a16="http://schemas.microsoft.com/office/drawing/2014/main" id="{DEC2F489-70D9-7260-6764-BD00A9181173}"/>
              </a:ext>
            </a:extLst>
          </p:cNvPr>
          <p:cNvSpPr/>
          <p:nvPr>
            <p:custDataLst>
              <p:tags r:id="rId36"/>
            </p:custDataLst>
          </p:nvPr>
        </p:nvSpPr>
        <p:spPr>
          <a:xfrm>
            <a:off x="7335885" y="1816344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7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48" name="TrackerAlpha 37">
            <a:extLst>
              <a:ext uri="{FF2B5EF4-FFF2-40B4-BE49-F238E27FC236}">
                <a16:creationId xmlns:a16="http://schemas.microsoft.com/office/drawing/2014/main" id="{67218299-4BCE-CA84-BF58-E66E7B85E787}"/>
              </a:ext>
            </a:extLst>
          </p:cNvPr>
          <p:cNvSpPr/>
          <p:nvPr>
            <p:custDataLst>
              <p:tags r:id="rId37"/>
            </p:custDataLst>
          </p:nvPr>
        </p:nvSpPr>
        <p:spPr>
          <a:xfrm>
            <a:off x="7344774" y="4906888"/>
            <a:ext cx="182979" cy="182979"/>
          </a:xfrm>
          <a:prstGeom prst="ellipse">
            <a:avLst/>
          </a:prstGeom>
          <a:solidFill>
            <a:srgbClr val="FFFF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chemeClr val="tx1"/>
                </a:solidFill>
                <a:latin typeface="Arial"/>
                <a:ea typeface="MS PGothic"/>
              </a:rPr>
              <a:t>20</a:t>
            </a:r>
          </a:p>
        </p:txBody>
      </p:sp>
      <p:sp>
        <p:nvSpPr>
          <p:cNvPr id="165" name="TrackerAlpha 37">
            <a:extLst>
              <a:ext uri="{FF2B5EF4-FFF2-40B4-BE49-F238E27FC236}">
                <a16:creationId xmlns:a16="http://schemas.microsoft.com/office/drawing/2014/main" id="{9DC7AFF8-68DC-F3F9-3B28-BFD6514EF907}"/>
              </a:ext>
            </a:extLst>
          </p:cNvPr>
          <p:cNvSpPr>
            <a:spLocks/>
          </p:cNvSpPr>
          <p:nvPr>
            <p:custDataLst>
              <p:tags r:id="rId38"/>
            </p:custDataLst>
          </p:nvPr>
        </p:nvSpPr>
        <p:spPr>
          <a:xfrm>
            <a:off x="5032548" y="1201056"/>
            <a:ext cx="155448" cy="155448"/>
          </a:xfrm>
          <a:prstGeom prst="ellipse">
            <a:avLst/>
          </a:prstGeom>
          <a:solidFill>
            <a:srgbClr val="FFFF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X</a:t>
            </a:r>
          </a:p>
        </p:txBody>
      </p:sp>
      <p:sp>
        <p:nvSpPr>
          <p:cNvPr id="166" name="TextBox 112">
            <a:extLst>
              <a:ext uri="{FF2B5EF4-FFF2-40B4-BE49-F238E27FC236}">
                <a16:creationId xmlns:a16="http://schemas.microsoft.com/office/drawing/2014/main" id="{BF681EC5-C361-24F4-F007-062C4A9439EC}"/>
              </a:ext>
            </a:extLst>
          </p:cNvPr>
          <p:cNvSpPr txBox="1">
            <a:spLocks/>
          </p:cNvSpPr>
          <p:nvPr/>
        </p:nvSpPr>
        <p:spPr>
          <a:xfrm>
            <a:off x="5204583" y="1224919"/>
            <a:ext cx="474802" cy="10772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lvl="0" indent="0" defTabSz="913526" eaLnBrk="1" hangingPunct="1">
              <a:buClr>
                <a:schemeClr val="tx2"/>
              </a:buClr>
              <a:buSzPct val="100000"/>
              <a:defRPr kumimoji="1" lang="ja-JP" sz="1400" baseline="0">
                <a:latin typeface="+mn-lt"/>
              </a:defRPr>
            </a:lvl1pPr>
            <a:lvl2pPr marL="197607" lvl="1" indent="-195987" defTabSz="913526" eaLnBrk="1" hangingPunct="1">
              <a:buClr>
                <a:schemeClr val="tx2"/>
              </a:buClr>
              <a:buSzPct val="125000"/>
              <a:buFont typeface="Arial" charset="0"/>
              <a:buChar char="▪"/>
              <a:defRPr kumimoji="1" lang="ja-JP" sz="1400" baseline="0">
                <a:latin typeface="+mn-lt"/>
              </a:defRPr>
            </a:lvl2pPr>
            <a:lvl3pPr marL="466481" lvl="2" indent="-267255" defTabSz="913526" eaLnBrk="1" hangingPunct="1">
              <a:buClr>
                <a:schemeClr val="tx2"/>
              </a:buClr>
              <a:buSzPct val="120000"/>
              <a:buFont typeface="Arial" charset="0"/>
              <a:buChar char="–"/>
              <a:defRPr kumimoji="1" lang="ja-JP" sz="1400" baseline="0">
                <a:latin typeface="+mn-lt"/>
              </a:defRPr>
            </a:lvl3pPr>
            <a:lvl4pPr marL="626835" lvl="3" indent="-158733" defTabSz="913526" eaLnBrk="1" hangingPunct="1">
              <a:buClr>
                <a:schemeClr val="tx2"/>
              </a:buClr>
              <a:buSzPct val="120000"/>
              <a:buFont typeface="Arial" charset="0"/>
              <a:buChar char="▫"/>
              <a:defRPr kumimoji="1" lang="ja-JP" sz="1400" baseline="0">
                <a:latin typeface="+mn-lt"/>
              </a:defRPr>
            </a:lvl4pPr>
            <a:lvl5pPr marL="765029" lvl="4" indent="-132818" defTabSz="913526" eaLnBrk="1" hangingPunct="1">
              <a:buClr>
                <a:schemeClr val="tx2"/>
              </a:buClr>
              <a:buSzPct val="89000"/>
              <a:buFont typeface="Arial" charset="0"/>
              <a:buChar char="-"/>
              <a:defRPr kumimoji="1" lang="ja-JP" sz="1400" baseline="0">
                <a:latin typeface="+mn-lt"/>
              </a:defRPr>
            </a:lvl5pPr>
            <a:lvl6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6pPr>
            <a:lvl7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7pPr>
            <a:lvl8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8pPr>
            <a:lvl9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9pPr>
          </a:lstStyle>
          <a:p>
            <a:pPr marL="0" marR="0" lvl="0" indent="0" algn="l" defTabSz="9135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lang="de-DE" sz="700" dirty="0" err="1">
                <a:solidFill>
                  <a:srgbClr val="000000"/>
                </a:solidFill>
                <a:latin typeface="Arial"/>
                <a:ea typeface="MS PGothic"/>
              </a:rPr>
              <a:t>Cost</a:t>
            </a:r>
            <a:endParaRPr kumimoji="1" lang="en-US" sz="7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4" name="TrackerAlpha 37">
            <a:extLst>
              <a:ext uri="{FF2B5EF4-FFF2-40B4-BE49-F238E27FC236}">
                <a16:creationId xmlns:a16="http://schemas.microsoft.com/office/drawing/2014/main" id="{C9F706B9-2CF5-2F86-4E7C-8081936E2093}"/>
              </a:ext>
            </a:extLst>
          </p:cNvPr>
          <p:cNvSpPr>
            <a:spLocks/>
          </p:cNvSpPr>
          <p:nvPr>
            <p:custDataLst>
              <p:tags r:id="rId39"/>
            </p:custDataLst>
          </p:nvPr>
        </p:nvSpPr>
        <p:spPr>
          <a:xfrm>
            <a:off x="5514473" y="1217166"/>
            <a:ext cx="155448" cy="155448"/>
          </a:xfrm>
          <a:prstGeom prst="ellipse">
            <a:avLst/>
          </a:prstGeom>
          <a:solidFill>
            <a:srgbClr val="C00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X</a:t>
            </a:r>
          </a:p>
        </p:txBody>
      </p:sp>
      <p:sp>
        <p:nvSpPr>
          <p:cNvPr id="32" name="TextBox 112">
            <a:extLst>
              <a:ext uri="{FF2B5EF4-FFF2-40B4-BE49-F238E27FC236}">
                <a16:creationId xmlns:a16="http://schemas.microsoft.com/office/drawing/2014/main" id="{369F7E92-F2DD-57F5-A34D-F7671EFE920D}"/>
              </a:ext>
            </a:extLst>
          </p:cNvPr>
          <p:cNvSpPr txBox="1">
            <a:spLocks/>
          </p:cNvSpPr>
          <p:nvPr/>
        </p:nvSpPr>
        <p:spPr>
          <a:xfrm>
            <a:off x="5686508" y="1241029"/>
            <a:ext cx="613720" cy="8978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lvl="0" indent="0" defTabSz="913526" eaLnBrk="1" hangingPunct="1">
              <a:buClr>
                <a:schemeClr val="tx2"/>
              </a:buClr>
              <a:buSzPct val="100000"/>
              <a:defRPr kumimoji="1" lang="ja-JP" sz="1400" baseline="0">
                <a:latin typeface="+mn-lt"/>
              </a:defRPr>
            </a:lvl1pPr>
            <a:lvl2pPr marL="197607" lvl="1" indent="-195987" defTabSz="913526" eaLnBrk="1" hangingPunct="1">
              <a:buClr>
                <a:schemeClr val="tx2"/>
              </a:buClr>
              <a:buSzPct val="125000"/>
              <a:buFont typeface="Arial" charset="0"/>
              <a:buChar char="▪"/>
              <a:defRPr kumimoji="1" lang="ja-JP" sz="1400" baseline="0">
                <a:latin typeface="+mn-lt"/>
              </a:defRPr>
            </a:lvl2pPr>
            <a:lvl3pPr marL="466481" lvl="2" indent="-267255" defTabSz="913526" eaLnBrk="1" hangingPunct="1">
              <a:buClr>
                <a:schemeClr val="tx2"/>
              </a:buClr>
              <a:buSzPct val="120000"/>
              <a:buFont typeface="Arial" charset="0"/>
              <a:buChar char="–"/>
              <a:defRPr kumimoji="1" lang="ja-JP" sz="1400" baseline="0">
                <a:latin typeface="+mn-lt"/>
              </a:defRPr>
            </a:lvl3pPr>
            <a:lvl4pPr marL="626835" lvl="3" indent="-158733" defTabSz="913526" eaLnBrk="1" hangingPunct="1">
              <a:buClr>
                <a:schemeClr val="tx2"/>
              </a:buClr>
              <a:buSzPct val="120000"/>
              <a:buFont typeface="Arial" charset="0"/>
              <a:buChar char="▫"/>
              <a:defRPr kumimoji="1" lang="ja-JP" sz="1400" baseline="0">
                <a:latin typeface="+mn-lt"/>
              </a:defRPr>
            </a:lvl4pPr>
            <a:lvl5pPr marL="765029" lvl="4" indent="-132818" defTabSz="913526" eaLnBrk="1" hangingPunct="1">
              <a:buClr>
                <a:schemeClr val="tx2"/>
              </a:buClr>
              <a:buSzPct val="89000"/>
              <a:buFont typeface="Arial" charset="0"/>
              <a:buChar char="-"/>
              <a:defRPr kumimoji="1" lang="ja-JP" sz="1400" baseline="0">
                <a:latin typeface="+mn-lt"/>
              </a:defRPr>
            </a:lvl5pPr>
            <a:lvl6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6pPr>
            <a:lvl7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7pPr>
            <a:lvl8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8pPr>
            <a:lvl9pPr marL="765029" indent="-132818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kumimoji="1" lang="ja-JP" baseline="0">
                <a:latin typeface="+mn-lt"/>
              </a:defRPr>
            </a:lvl9pPr>
          </a:lstStyle>
          <a:p>
            <a:pPr marL="0" marR="0" lvl="0" indent="0" algn="l" defTabSz="9135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lang="de-DE" sz="700" dirty="0" err="1">
                <a:solidFill>
                  <a:srgbClr val="000000"/>
                </a:solidFill>
                <a:latin typeface="Arial"/>
                <a:ea typeface="MS PGothic"/>
              </a:rPr>
              <a:t>sustainabilitty</a:t>
            </a:r>
            <a:endParaRPr kumimoji="1" lang="en-US" sz="7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94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1991" y="847998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r>
              <a:rPr lang="fr-FR" sz="800" dirty="0"/>
              <a:t>Résolution des problèmes relatifs aux arrêtes pneumatiques des camions </a:t>
            </a:r>
          </a:p>
        </p:txBody>
      </p:sp>
      <p:sp>
        <p:nvSpPr>
          <p:cNvPr id="95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1991" y="1041118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r>
              <a:rPr lang="fr-FR" sz="800" dirty="0"/>
              <a:t>Monitoring de la charge des camions de chantier à travers la fiabilisation du Payload.</a:t>
            </a:r>
          </a:p>
        </p:txBody>
      </p:sp>
      <p:sp>
        <p:nvSpPr>
          <p:cNvPr id="97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1990" y="1454380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fr-FR" sz="800" kern="0" spc="-10" dirty="0">
                <a:solidFill>
                  <a:sysClr val="windowText" lastClr="000000"/>
                </a:solidFill>
                <a:cs typeface="Arial"/>
              </a:rPr>
              <a:t>Résolution du problème de dégradation des pompes de benne des camions KOMATSU</a:t>
            </a:r>
          </a:p>
        </p:txBody>
      </p:sp>
      <p:sp>
        <p:nvSpPr>
          <p:cNvPr id="98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1990" y="1643218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 marR="5080" lvl="0">
              <a:spcBef>
                <a:spcPts val="95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fr-FR" sz="800" kern="0" spc="-10" dirty="0">
                <a:solidFill>
                  <a:sysClr val="windowText" lastClr="000000"/>
                </a:solidFill>
                <a:cs typeface="Arial"/>
              </a:rPr>
              <a:t>Etude et conception d’une solution de prévention contre le délogement des rotules</a:t>
            </a:r>
          </a:p>
        </p:txBody>
      </p:sp>
      <p:sp>
        <p:nvSpPr>
          <p:cNvPr id="99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1990" y="1844618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Résolution du problème de défaillance du système électrique des camions HITACHI</a:t>
            </a:r>
          </a:p>
        </p:txBody>
      </p:sp>
      <p:sp>
        <p:nvSpPr>
          <p:cNvPr id="100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628625" y="5579469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r>
              <a:rPr lang="fr-FR" sz="800" dirty="0"/>
              <a:t>Professionnalisation de la maintenance sur SAP</a:t>
            </a:r>
          </a:p>
        </p:txBody>
      </p:sp>
      <p:sp>
        <p:nvSpPr>
          <p:cNvPr id="101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1990" y="1244844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>
              <a:buClr>
                <a:srgbClr val="000000"/>
              </a:buClr>
              <a:defRPr/>
            </a:pPr>
            <a:r>
              <a:rPr lang="fr-FR" sz="800" dirty="0"/>
              <a:t>Fiabilisation du circuit hydraulique des camions</a:t>
            </a:r>
          </a:p>
        </p:txBody>
      </p:sp>
      <p:sp>
        <p:nvSpPr>
          <p:cNvPr id="102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628625" y="5794630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Upgrade des montages et outillages des travaux de maintenance des camions </a:t>
            </a:r>
          </a:p>
        </p:txBody>
      </p:sp>
      <p:sp>
        <p:nvSpPr>
          <p:cNvPr id="116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2508" y="2483428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Mise en place d’un processus d’affectation optimisé </a:t>
            </a:r>
          </a:p>
        </p:txBody>
      </p:sp>
      <p:sp>
        <p:nvSpPr>
          <p:cNvPr id="117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1468" y="2668830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Optimisation des arrêts exploitation relatifs aux briquets, RH, JF </a:t>
            </a:r>
          </a:p>
        </p:txBody>
      </p:sp>
      <p:sp>
        <p:nvSpPr>
          <p:cNvPr id="118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4698" y="2867981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Optimisation du temps de contrôle des niveaux (eau, huile…) via la remontée digitale</a:t>
            </a:r>
          </a:p>
        </p:txBody>
      </p:sp>
      <p:sp>
        <p:nvSpPr>
          <p:cNvPr id="119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84697" y="3056655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Adaptation et mise à jour des modes opératoires de relève, contrôle et ravitaillement</a:t>
            </a:r>
          </a:p>
        </p:txBody>
      </p:sp>
      <p:sp>
        <p:nvSpPr>
          <p:cNvPr id="121" name="TrackerAlpha 37">
            <a:extLst>
              <a:ext uri="{FF2B5EF4-FFF2-40B4-BE49-F238E27FC236}">
                <a16:creationId xmlns:a16="http://schemas.microsoft.com/office/drawing/2014/main" id="{F1901847-A026-7F67-0A87-14AFD79BD835}"/>
              </a:ext>
            </a:extLst>
          </p:cNvPr>
          <p:cNvSpPr/>
          <p:nvPr>
            <p:custDataLst>
              <p:tags r:id="rId40"/>
            </p:custDataLst>
          </p:nvPr>
        </p:nvSpPr>
        <p:spPr>
          <a:xfrm>
            <a:off x="7338594" y="3262858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14</a:t>
            </a:r>
          </a:p>
        </p:txBody>
      </p:sp>
      <p:sp>
        <p:nvSpPr>
          <p:cNvPr id="122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3658" y="3274702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Réaménagement du plan actuel des bases de vie T1 pour assurer la proximité des équipes ;</a:t>
            </a:r>
          </a:p>
        </p:txBody>
      </p:sp>
      <p:sp>
        <p:nvSpPr>
          <p:cNvPr id="124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1467" y="3776167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Prospection des solutions pour résoudre le problème de la charge circulante</a:t>
            </a:r>
          </a:p>
        </p:txBody>
      </p:sp>
      <p:sp>
        <p:nvSpPr>
          <p:cNvPr id="126" name="TrackerAlpha 37">
            <a:extLst>
              <a:ext uri="{FF2B5EF4-FFF2-40B4-BE49-F238E27FC236}">
                <a16:creationId xmlns:a16="http://schemas.microsoft.com/office/drawing/2014/main" id="{3A791973-955B-2B3A-6847-5617038F49EA}"/>
              </a:ext>
            </a:extLst>
          </p:cNvPr>
          <p:cNvSpPr/>
          <p:nvPr>
            <p:custDataLst>
              <p:tags r:id="rId41"/>
            </p:custDataLst>
          </p:nvPr>
        </p:nvSpPr>
        <p:spPr>
          <a:xfrm>
            <a:off x="7335885" y="4043395"/>
            <a:ext cx="182979" cy="182979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17</a:t>
            </a:r>
          </a:p>
        </p:txBody>
      </p:sp>
      <p:sp>
        <p:nvSpPr>
          <p:cNvPr id="127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1467" y="4023640"/>
            <a:ext cx="4436941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Traitement des pistes pour abattage des poussières et construction d’une nouvelle piste périphérique à T2 </a:t>
            </a:r>
          </a:p>
        </p:txBody>
      </p:sp>
      <p:sp>
        <p:nvSpPr>
          <p:cNvPr id="128" name="TrackerAlpha 37">
            <a:extLst>
              <a:ext uri="{FF2B5EF4-FFF2-40B4-BE49-F238E27FC236}">
                <a16:creationId xmlns:a16="http://schemas.microsoft.com/office/drawing/2014/main" id="{F1901847-A026-7F67-0A87-14AFD79BD835}"/>
              </a:ext>
            </a:extLst>
          </p:cNvPr>
          <p:cNvSpPr/>
          <p:nvPr>
            <p:custDataLst>
              <p:tags r:id="rId42"/>
            </p:custDataLst>
          </p:nvPr>
        </p:nvSpPr>
        <p:spPr>
          <a:xfrm>
            <a:off x="7336404" y="3460102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15</a:t>
            </a:r>
          </a:p>
        </p:txBody>
      </p:sp>
      <p:sp>
        <p:nvSpPr>
          <p:cNvPr id="129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1468" y="3471946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Planification et optimisation des temps de ravitaillement </a:t>
            </a:r>
          </a:p>
        </p:txBody>
      </p:sp>
      <p:sp>
        <p:nvSpPr>
          <p:cNvPr id="131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628625" y="5993346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Pilotage de la performance Via OPM </a:t>
            </a:r>
          </a:p>
        </p:txBody>
      </p:sp>
      <p:sp>
        <p:nvSpPr>
          <p:cNvPr id="136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628625" y="5372720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Développement des compétences des conducteurs</a:t>
            </a:r>
          </a:p>
        </p:txBody>
      </p:sp>
      <p:sp>
        <p:nvSpPr>
          <p:cNvPr id="146" name="TrackerAlpha 37">
            <a:extLst>
              <a:ext uri="{FF2B5EF4-FFF2-40B4-BE49-F238E27FC236}">
                <a16:creationId xmlns:a16="http://schemas.microsoft.com/office/drawing/2014/main" id="{EC0356CC-67CB-899E-40F2-5DC77D0D0AA5}"/>
              </a:ext>
            </a:extLst>
          </p:cNvPr>
          <p:cNvSpPr/>
          <p:nvPr>
            <p:custDataLst>
              <p:tags r:id="rId43"/>
            </p:custDataLst>
          </p:nvPr>
        </p:nvSpPr>
        <p:spPr>
          <a:xfrm>
            <a:off x="7364600" y="5346974"/>
            <a:ext cx="182979" cy="182979"/>
          </a:xfrm>
          <a:prstGeom prst="ellipse">
            <a:avLst/>
          </a:prstGeom>
          <a:solidFill>
            <a:schemeClr val="accent5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22</a:t>
            </a:r>
          </a:p>
        </p:txBody>
      </p:sp>
      <p:sp>
        <p:nvSpPr>
          <p:cNvPr id="154" name="TrackerAlpha 37">
            <a:extLst>
              <a:ext uri="{FF2B5EF4-FFF2-40B4-BE49-F238E27FC236}">
                <a16:creationId xmlns:a16="http://schemas.microsoft.com/office/drawing/2014/main" id="{3A791973-955B-2B3A-6847-5617038F49EA}"/>
              </a:ext>
            </a:extLst>
          </p:cNvPr>
          <p:cNvSpPr/>
          <p:nvPr>
            <p:custDataLst>
              <p:tags r:id="rId44"/>
            </p:custDataLst>
          </p:nvPr>
        </p:nvSpPr>
        <p:spPr>
          <a:xfrm>
            <a:off x="7335885" y="4351680"/>
            <a:ext cx="182979" cy="182979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18</a:t>
            </a:r>
          </a:p>
        </p:txBody>
      </p:sp>
      <p:sp>
        <p:nvSpPr>
          <p:cNvPr id="156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1467" y="4359196"/>
            <a:ext cx="4436941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Optimisation des cycles à travers le suivi et maitrise du temps de chargement et temps de déversement</a:t>
            </a:r>
          </a:p>
        </p:txBody>
      </p:sp>
      <p:sp>
        <p:nvSpPr>
          <p:cNvPr id="132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0943" y="4948193"/>
            <a:ext cx="3547588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Optimisation de la Cs gasoil</a:t>
            </a:r>
          </a:p>
        </p:txBody>
      </p:sp>
      <p:sp>
        <p:nvSpPr>
          <p:cNvPr id="134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628626" y="5142918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marL="12700">
              <a:buNone/>
            </a:pPr>
            <a:r>
              <a:rPr lang="fr-FR" sz="800" dirty="0"/>
              <a:t>Lancement des travaux des prestations de révision systématique et de la maintenance premier </a:t>
            </a:r>
          </a:p>
        </p:txBody>
      </p:sp>
      <p:sp>
        <p:nvSpPr>
          <p:cNvPr id="138" name="TrackerAlpha 37">
            <a:extLst>
              <a:ext uri="{FF2B5EF4-FFF2-40B4-BE49-F238E27FC236}">
                <a16:creationId xmlns:a16="http://schemas.microsoft.com/office/drawing/2014/main" id="{67218299-4BCE-CA84-BF58-E66E7B85E787}"/>
              </a:ext>
            </a:extLst>
          </p:cNvPr>
          <p:cNvSpPr/>
          <p:nvPr>
            <p:custDataLst>
              <p:tags r:id="rId45"/>
            </p:custDataLst>
          </p:nvPr>
        </p:nvSpPr>
        <p:spPr>
          <a:xfrm>
            <a:off x="7342196" y="5118652"/>
            <a:ext cx="182979" cy="182979"/>
          </a:xfrm>
          <a:prstGeom prst="ellipse">
            <a:avLst/>
          </a:prstGeom>
          <a:solidFill>
            <a:srgbClr val="FFFF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chemeClr val="tx1"/>
                </a:solidFill>
                <a:latin typeface="Arial"/>
                <a:ea typeface="MS PGothic"/>
              </a:rPr>
              <a:t>21</a:t>
            </a:r>
          </a:p>
        </p:txBody>
      </p:sp>
      <p:sp>
        <p:nvSpPr>
          <p:cNvPr id="160" name="Arc 159">
            <a:extLst>
              <a:ext uri="{FF2B5EF4-FFF2-40B4-BE49-F238E27FC236}">
                <a16:creationId xmlns:a16="http://schemas.microsoft.com/office/drawing/2014/main" id="{F116BFDE-B368-93A8-A190-5AA1083E11D5}"/>
              </a:ext>
            </a:extLst>
          </p:cNvPr>
          <p:cNvSpPr/>
          <p:nvPr/>
        </p:nvSpPr>
        <p:spPr>
          <a:xfrm rot="10313901">
            <a:off x="2154354" y="-993308"/>
            <a:ext cx="6395770" cy="5013186"/>
          </a:xfrm>
          <a:prstGeom prst="arc">
            <a:avLst>
              <a:gd name="adj1" fmla="val 15960250"/>
              <a:gd name="adj2" fmla="val 171373"/>
            </a:avLst>
          </a:prstGeom>
          <a:ln w="28575" cap="flat">
            <a:solidFill>
              <a:srgbClr val="FF0000"/>
            </a:solidFill>
            <a:prstDash val="dash"/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3" name="Arc 162">
            <a:extLst>
              <a:ext uri="{FF2B5EF4-FFF2-40B4-BE49-F238E27FC236}">
                <a16:creationId xmlns:a16="http://schemas.microsoft.com/office/drawing/2014/main" id="{D490E1A2-CFCF-05A8-5148-137166AE20CC}"/>
              </a:ext>
            </a:extLst>
          </p:cNvPr>
          <p:cNvSpPr/>
          <p:nvPr/>
        </p:nvSpPr>
        <p:spPr>
          <a:xfrm rot="10800000">
            <a:off x="1376940" y="-1061825"/>
            <a:ext cx="10019858" cy="5855206"/>
          </a:xfrm>
          <a:prstGeom prst="arc">
            <a:avLst>
              <a:gd name="adj1" fmla="val 16778357"/>
              <a:gd name="adj2" fmla="val 71796"/>
            </a:avLst>
          </a:prstGeom>
          <a:ln w="28575" cap="flat">
            <a:solidFill>
              <a:srgbClr val="FF0000"/>
            </a:solidFill>
            <a:prstDash val="dash"/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0" name="TrackerAlpha 37">
            <a:extLst>
              <a:ext uri="{FF2B5EF4-FFF2-40B4-BE49-F238E27FC236}">
                <a16:creationId xmlns:a16="http://schemas.microsoft.com/office/drawing/2014/main" id="{DEC2F489-70D9-7260-6764-BD00A9181173}"/>
              </a:ext>
            </a:extLst>
          </p:cNvPr>
          <p:cNvSpPr/>
          <p:nvPr>
            <p:custDataLst>
              <p:tags r:id="rId46"/>
            </p:custDataLst>
          </p:nvPr>
        </p:nvSpPr>
        <p:spPr>
          <a:xfrm>
            <a:off x="7345362" y="2026131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noProof="0" dirty="0">
                <a:solidFill>
                  <a:srgbClr val="FFFFFF"/>
                </a:solidFill>
                <a:latin typeface="Arial"/>
                <a:ea typeface="MS PGothic"/>
              </a:rPr>
              <a:t>8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23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1467" y="2054405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r>
              <a:rPr lang="fr-FR" sz="800" dirty="0"/>
              <a:t>Prolongation des durées de vie des 02 camions pilotes dont les HM&gt;80000h</a:t>
            </a:r>
          </a:p>
        </p:txBody>
      </p:sp>
      <p:sp>
        <p:nvSpPr>
          <p:cNvPr id="125" name="TrackerAlpha 37">
            <a:extLst>
              <a:ext uri="{FF2B5EF4-FFF2-40B4-BE49-F238E27FC236}">
                <a16:creationId xmlns:a16="http://schemas.microsoft.com/office/drawing/2014/main" id="{DEC2F489-70D9-7260-6764-BD00A9181173}"/>
              </a:ext>
            </a:extLst>
          </p:cNvPr>
          <p:cNvSpPr/>
          <p:nvPr>
            <p:custDataLst>
              <p:tags r:id="rId47"/>
            </p:custDataLst>
          </p:nvPr>
        </p:nvSpPr>
        <p:spPr>
          <a:xfrm>
            <a:off x="7345362" y="2228691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noProof="0" dirty="0">
                <a:solidFill>
                  <a:srgbClr val="FFFFFF"/>
                </a:solidFill>
                <a:latin typeface="Arial"/>
                <a:ea typeface="MS PGothic"/>
              </a:rPr>
              <a:t>9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33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591467" y="2256965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>
              <a:defRPr/>
            </a:pPr>
            <a:r>
              <a:rPr lang="fr-FR" sz="800" dirty="0"/>
              <a:t>Mise en place de la maintenance prédictive des MTH</a:t>
            </a:r>
          </a:p>
        </p:txBody>
      </p:sp>
      <p:sp>
        <p:nvSpPr>
          <p:cNvPr id="2" name="Rectangle 1"/>
          <p:cNvSpPr/>
          <p:nvPr/>
        </p:nvSpPr>
        <p:spPr>
          <a:xfrm>
            <a:off x="7091565" y="2778353"/>
            <a:ext cx="25359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800" dirty="0">
                <a:solidFill>
                  <a:srgbClr val="FFFFFF"/>
                </a:solidFill>
                <a:ea typeface="MS PGothic"/>
              </a:rPr>
              <a:t>X</a:t>
            </a:r>
          </a:p>
        </p:txBody>
      </p:sp>
      <p:sp>
        <p:nvSpPr>
          <p:cNvPr id="141" name="TrackerAlpha 37">
            <a:extLst>
              <a:ext uri="{FF2B5EF4-FFF2-40B4-BE49-F238E27FC236}">
                <a16:creationId xmlns:a16="http://schemas.microsoft.com/office/drawing/2014/main" id="{C9F706B9-2CF5-2F86-4E7C-8081936E2093}"/>
              </a:ext>
            </a:extLst>
          </p:cNvPr>
          <p:cNvSpPr>
            <a:spLocks/>
          </p:cNvSpPr>
          <p:nvPr>
            <p:custDataLst>
              <p:tags r:id="rId48"/>
            </p:custDataLst>
          </p:nvPr>
        </p:nvSpPr>
        <p:spPr>
          <a:xfrm>
            <a:off x="7368435" y="6175908"/>
            <a:ext cx="182571" cy="182571"/>
          </a:xfrm>
          <a:prstGeom prst="ellipse">
            <a:avLst/>
          </a:prstGeom>
          <a:solidFill>
            <a:srgbClr val="C00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26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42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628624" y="6201014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defTabSz="876300" eaLnBrk="0" hangingPunct="0">
              <a:spcBef>
                <a:spcPts val="0"/>
              </a:spcBef>
              <a:spcAft>
                <a:spcPts val="0"/>
              </a:spcAft>
              <a:buClrTx/>
              <a:buSzPct val="120000"/>
              <a:defRPr/>
            </a:pPr>
            <a:r>
              <a:rPr lang="fr-FR" sz="800" dirty="0">
                <a:solidFill>
                  <a:srgbClr val="000000"/>
                </a:solidFill>
              </a:rPr>
              <a:t>Réhabilitation des terrains exploités </a:t>
            </a:r>
          </a:p>
        </p:txBody>
      </p:sp>
      <p:sp>
        <p:nvSpPr>
          <p:cNvPr id="143" name="TrackerAlpha 37">
            <a:extLst>
              <a:ext uri="{FF2B5EF4-FFF2-40B4-BE49-F238E27FC236}">
                <a16:creationId xmlns:a16="http://schemas.microsoft.com/office/drawing/2014/main" id="{F6095BED-E9C3-CCD9-12DB-69C2BBCF717E}"/>
              </a:ext>
            </a:extLst>
          </p:cNvPr>
          <p:cNvSpPr/>
          <p:nvPr>
            <p:custDataLst>
              <p:tags r:id="rId49"/>
            </p:custDataLst>
          </p:nvPr>
        </p:nvSpPr>
        <p:spPr>
          <a:xfrm>
            <a:off x="2534491" y="3149427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6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44" name="TrackerAlpha 37">
            <a:extLst>
              <a:ext uri="{FF2B5EF4-FFF2-40B4-BE49-F238E27FC236}">
                <a16:creationId xmlns:a16="http://schemas.microsoft.com/office/drawing/2014/main" id="{E5CB7774-DC80-DE57-410C-CB2AAC3FD00B}"/>
              </a:ext>
            </a:extLst>
          </p:cNvPr>
          <p:cNvSpPr/>
          <p:nvPr>
            <p:custDataLst>
              <p:tags r:id="rId50"/>
            </p:custDataLst>
          </p:nvPr>
        </p:nvSpPr>
        <p:spPr>
          <a:xfrm>
            <a:off x="3441920" y="3213635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8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45" name="TrackerAlpha 37">
            <a:extLst>
              <a:ext uri="{FF2B5EF4-FFF2-40B4-BE49-F238E27FC236}">
                <a16:creationId xmlns:a16="http://schemas.microsoft.com/office/drawing/2014/main" id="{F6095BED-E9C3-CCD9-12DB-69C2BBCF717E}"/>
              </a:ext>
            </a:extLst>
          </p:cNvPr>
          <p:cNvSpPr/>
          <p:nvPr>
            <p:custDataLst>
              <p:tags r:id="rId51"/>
            </p:custDataLst>
          </p:nvPr>
        </p:nvSpPr>
        <p:spPr>
          <a:xfrm>
            <a:off x="2365690" y="3400053"/>
            <a:ext cx="182979" cy="182979"/>
          </a:xfrm>
          <a:prstGeom prst="ellipse">
            <a:avLst/>
          </a:prstGeom>
          <a:solidFill>
            <a:schemeClr val="accent3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noProof="0" dirty="0">
                <a:solidFill>
                  <a:srgbClr val="FFFFFF"/>
                </a:solidFill>
                <a:latin typeface="Arial"/>
                <a:ea typeface="MS PGothic"/>
              </a:rPr>
              <a:t>9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47" name="TrackerAlpha 37">
            <a:extLst>
              <a:ext uri="{FF2B5EF4-FFF2-40B4-BE49-F238E27FC236}">
                <a16:creationId xmlns:a16="http://schemas.microsoft.com/office/drawing/2014/main" id="{9170ED39-0412-0ACD-E4F8-825408151D3D}"/>
              </a:ext>
            </a:extLst>
          </p:cNvPr>
          <p:cNvSpPr/>
          <p:nvPr>
            <p:custDataLst>
              <p:tags r:id="rId52"/>
            </p:custDataLst>
          </p:nvPr>
        </p:nvSpPr>
        <p:spPr>
          <a:xfrm>
            <a:off x="3835445" y="2632409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12</a:t>
            </a:r>
          </a:p>
        </p:txBody>
      </p:sp>
      <p:sp>
        <p:nvSpPr>
          <p:cNvPr id="149" name="TrackerAlpha 37">
            <a:extLst>
              <a:ext uri="{FF2B5EF4-FFF2-40B4-BE49-F238E27FC236}">
                <a16:creationId xmlns:a16="http://schemas.microsoft.com/office/drawing/2014/main" id="{9170ED39-0412-0ACD-E4F8-825408151D3D}"/>
              </a:ext>
            </a:extLst>
          </p:cNvPr>
          <p:cNvSpPr/>
          <p:nvPr>
            <p:custDataLst>
              <p:tags r:id="rId53"/>
            </p:custDataLst>
          </p:nvPr>
        </p:nvSpPr>
        <p:spPr>
          <a:xfrm>
            <a:off x="3603963" y="2838283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13</a:t>
            </a:r>
          </a:p>
        </p:txBody>
      </p:sp>
      <p:sp>
        <p:nvSpPr>
          <p:cNvPr id="150" name="TrackerAlpha 37">
            <a:extLst>
              <a:ext uri="{FF2B5EF4-FFF2-40B4-BE49-F238E27FC236}">
                <a16:creationId xmlns:a16="http://schemas.microsoft.com/office/drawing/2014/main" id="{CBC94BCD-4FBF-E569-18C3-EB8E5A1F39DE}"/>
              </a:ext>
            </a:extLst>
          </p:cNvPr>
          <p:cNvSpPr/>
          <p:nvPr>
            <p:custDataLst>
              <p:tags r:id="rId54"/>
            </p:custDataLst>
          </p:nvPr>
        </p:nvSpPr>
        <p:spPr>
          <a:xfrm>
            <a:off x="4149885" y="3351271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14</a:t>
            </a:r>
          </a:p>
        </p:txBody>
      </p:sp>
      <p:sp>
        <p:nvSpPr>
          <p:cNvPr id="151" name="TrackerAlpha 37">
            <a:extLst>
              <a:ext uri="{FF2B5EF4-FFF2-40B4-BE49-F238E27FC236}">
                <a16:creationId xmlns:a16="http://schemas.microsoft.com/office/drawing/2014/main" id="{CBC94BCD-4FBF-E569-18C3-EB8E5A1F39DE}"/>
              </a:ext>
            </a:extLst>
          </p:cNvPr>
          <p:cNvSpPr/>
          <p:nvPr>
            <p:custDataLst>
              <p:tags r:id="rId55"/>
            </p:custDataLst>
          </p:nvPr>
        </p:nvSpPr>
        <p:spPr>
          <a:xfrm>
            <a:off x="4503693" y="3293702"/>
            <a:ext cx="182979" cy="182979"/>
          </a:xfrm>
          <a:prstGeom prst="ellipse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15</a:t>
            </a:r>
          </a:p>
        </p:txBody>
      </p:sp>
      <p:sp>
        <p:nvSpPr>
          <p:cNvPr id="152" name="TrackerAlpha 37">
            <a:extLst>
              <a:ext uri="{FF2B5EF4-FFF2-40B4-BE49-F238E27FC236}">
                <a16:creationId xmlns:a16="http://schemas.microsoft.com/office/drawing/2014/main" id="{394EFC11-63DA-1F8D-464A-DDD9ACC45726}"/>
              </a:ext>
            </a:extLst>
          </p:cNvPr>
          <p:cNvSpPr/>
          <p:nvPr>
            <p:custDataLst>
              <p:tags r:id="rId56"/>
            </p:custDataLst>
          </p:nvPr>
        </p:nvSpPr>
        <p:spPr>
          <a:xfrm>
            <a:off x="3024270" y="2704865"/>
            <a:ext cx="182979" cy="182979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17</a:t>
            </a:r>
          </a:p>
        </p:txBody>
      </p:sp>
      <p:sp>
        <p:nvSpPr>
          <p:cNvPr id="153" name="TrackerAlpha 37">
            <a:extLst>
              <a:ext uri="{FF2B5EF4-FFF2-40B4-BE49-F238E27FC236}">
                <a16:creationId xmlns:a16="http://schemas.microsoft.com/office/drawing/2014/main" id="{394EFC11-63DA-1F8D-464A-DDD9ACC45726}"/>
              </a:ext>
            </a:extLst>
          </p:cNvPr>
          <p:cNvSpPr/>
          <p:nvPr>
            <p:custDataLst>
              <p:tags r:id="rId57"/>
            </p:custDataLst>
          </p:nvPr>
        </p:nvSpPr>
        <p:spPr>
          <a:xfrm>
            <a:off x="4357660" y="3092811"/>
            <a:ext cx="182979" cy="182979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18</a:t>
            </a:r>
          </a:p>
        </p:txBody>
      </p:sp>
      <p:sp>
        <p:nvSpPr>
          <p:cNvPr id="155" name="TrackerAlpha 37">
            <a:extLst>
              <a:ext uri="{FF2B5EF4-FFF2-40B4-BE49-F238E27FC236}">
                <a16:creationId xmlns:a16="http://schemas.microsoft.com/office/drawing/2014/main" id="{C9F706B9-2CF5-2F86-4E7C-8081936E2093}"/>
              </a:ext>
            </a:extLst>
          </p:cNvPr>
          <p:cNvSpPr>
            <a:spLocks/>
          </p:cNvSpPr>
          <p:nvPr>
            <p:custDataLst>
              <p:tags r:id="rId58"/>
            </p:custDataLst>
          </p:nvPr>
        </p:nvSpPr>
        <p:spPr>
          <a:xfrm>
            <a:off x="2991090" y="4184921"/>
            <a:ext cx="182571" cy="182571"/>
          </a:xfrm>
          <a:prstGeom prst="ellipse">
            <a:avLst/>
          </a:prstGeom>
          <a:solidFill>
            <a:srgbClr val="C00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26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57" name="TrackerAlpha 37">
            <a:extLst>
              <a:ext uri="{FF2B5EF4-FFF2-40B4-BE49-F238E27FC236}">
                <a16:creationId xmlns:a16="http://schemas.microsoft.com/office/drawing/2014/main" id="{C9F706B9-2CF5-2F86-4E7C-8081936E2093}"/>
              </a:ext>
            </a:extLst>
          </p:cNvPr>
          <p:cNvSpPr>
            <a:spLocks/>
          </p:cNvSpPr>
          <p:nvPr>
            <p:custDataLst>
              <p:tags r:id="rId59"/>
            </p:custDataLst>
          </p:nvPr>
        </p:nvSpPr>
        <p:spPr>
          <a:xfrm>
            <a:off x="1691953" y="3031283"/>
            <a:ext cx="182571" cy="182571"/>
          </a:xfrm>
          <a:prstGeom prst="ellipse">
            <a:avLst/>
          </a:prstGeom>
          <a:solidFill>
            <a:srgbClr val="C0000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25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137" name="TrackerAlpha 37">
            <a:extLst>
              <a:ext uri="{FF2B5EF4-FFF2-40B4-BE49-F238E27FC236}">
                <a16:creationId xmlns:a16="http://schemas.microsoft.com/office/drawing/2014/main" id="{3A791973-955B-2B3A-6847-5617038F49EA}"/>
              </a:ext>
            </a:extLst>
          </p:cNvPr>
          <p:cNvSpPr/>
          <p:nvPr>
            <p:custDataLst>
              <p:tags r:id="rId60"/>
            </p:custDataLst>
          </p:nvPr>
        </p:nvSpPr>
        <p:spPr>
          <a:xfrm>
            <a:off x="7344711" y="4625699"/>
            <a:ext cx="182979" cy="182979"/>
          </a:xfrm>
          <a:prstGeom prst="ellipse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700" dirty="0">
                <a:solidFill>
                  <a:srgbClr val="FFFFFF"/>
                </a:solidFill>
                <a:latin typeface="Arial"/>
                <a:ea typeface="MS PGothic"/>
              </a:rPr>
              <a:t>19</a:t>
            </a:r>
          </a:p>
        </p:txBody>
      </p:sp>
      <p:sp>
        <p:nvSpPr>
          <p:cNvPr id="158" name="TextBox 75">
            <a:extLst>
              <a:ext uri="{FF2B5EF4-FFF2-40B4-BE49-F238E27FC236}">
                <a16:creationId xmlns:a16="http://schemas.microsoft.com/office/drawing/2014/main" id="{82F46161-1BCF-8AED-0386-F6401FC69A40}"/>
              </a:ext>
            </a:extLst>
          </p:cNvPr>
          <p:cNvSpPr txBox="1">
            <a:spLocks/>
          </p:cNvSpPr>
          <p:nvPr/>
        </p:nvSpPr>
        <p:spPr>
          <a:xfrm>
            <a:off x="7600293" y="4649165"/>
            <a:ext cx="4436941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lv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Segoe UI" panose="020B0502040204020203" pitchFamily="34" charset="0"/>
              <a:buChar char="​"/>
              <a:defRPr lang="en-US" sz="1600" dirty="0">
                <a:cs typeface="Arial" panose="020B0604020202020204" pitchFamily="34" charset="0"/>
              </a:defRPr>
            </a:lvl1pPr>
            <a:lvl2pPr marL="228600" lvl="1" indent="-2286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"/>
              <a:defRPr lang="en-US" sz="1600" dirty="0"/>
            </a:lvl2pPr>
            <a:lvl3pPr marL="438912" lvl="2" indent="-210312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10000"/>
              <a:buFont typeface="Arial" panose="020B0604020202020204" pitchFamily="34" charset="0"/>
              <a:buChar char="‒"/>
              <a:defRPr lang="en-US" sz="1600" dirty="0"/>
            </a:lvl3pPr>
            <a:lvl4pPr marL="594360" lvl="3" indent="-15544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 lang="en-US" sz="1600" dirty="0"/>
            </a:lvl4pPr>
            <a:lvl5pPr marL="813816" lvl="4" indent="-146304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̶"/>
              <a:defRPr lang="en-US" sz="1600" dirty="0"/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 defTabSz="876300" eaLnBrk="0" hangingPunct="0">
              <a:spcBef>
                <a:spcPts val="0"/>
              </a:spcBef>
              <a:spcAft>
                <a:spcPts val="0"/>
              </a:spcAft>
              <a:buClrTx/>
              <a:buSzPct val="120000"/>
              <a:defRPr/>
            </a:pPr>
            <a:r>
              <a:rPr lang="fr-FR" sz="800" dirty="0">
                <a:solidFill>
                  <a:srgbClr val="000000"/>
                </a:solidFill>
              </a:rPr>
              <a:t>Implémentation du Transport Hybride au niveau de la mine</a:t>
            </a:r>
          </a:p>
        </p:txBody>
      </p:sp>
    </p:spTree>
    <p:extLst>
      <p:ext uri="{BB962C8B-B14F-4D97-AF65-F5344CB8AC3E}">
        <p14:creationId xmlns:p14="http://schemas.microsoft.com/office/powerpoint/2010/main" val="8880579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SCLIENT" val="True"/>
  <p:tag name="DSS_ID" val="0bc7978a-4046-493e-9382-6b5e7d25c405"/>
  <p:tag name="ICONFILLBACKGROUND" val="Color [A=255, R=255, G=255, B=255]"/>
  <p:tag name="ICONFILLBACKGROUNDTHEME" val="Background 1"/>
  <p:tag name="THINKCELLPRESENTATIONDONOTDELETE" val="&lt;?xml version=&quot;1.0&quot; encoding=&quot;UTF-16&quot; standalone=&quot;yes&quot;?&gt;&lt;root reqver=&quot;28224&quot;&gt;&lt;version val=&quot;35334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/%m/%Y&lt;/m_strFormatTime&gt;&lt;m_yearfmt&gt;&lt;begin val=&quot;0&quot;/&gt;&lt;end val=&quot;0&quot;/&gt;&lt;/m_yearfmt&gt;&lt;/m_precDefaultDate&gt;&lt;m_precDefaultDay&gt;&lt;m_bNumberIsYear val=&quot;0&quot;/&gt;&lt;m_strFormatTime&gt;%#d&lt;/m_strFormatTime&gt;&lt;m_yearfmt&gt;&lt;begin val=&quot;0&quot;/&gt;&lt;end val=&quot;4&quot;/&gt;&lt;/m_yearfmt&gt;&lt;/m_precDefaultDay&gt;&lt;m_precDefaultWeek&gt;&lt;m_bNumberIsYear val=&quot;0&quot;/&gt;&lt;m_strFormatTime&gt;%d.&lt;/m_strFormatTime&gt;&lt;m_yearfmt&gt;&lt;begin val=&quot;0&quot;/&gt;&lt;end val=&quot;4&quot;/&gt;&lt;/m_yearfmt&gt;&lt;/m_precDefaultWeek&gt;&lt;m_precDefaultMonth&gt;&lt;m_bNumberIsYear val=&quot;0&quot;/&gt;&lt;m_strFormatTime&gt;%1&lt;/m_strFormatTime&gt;&lt;m_yearfmt&gt;&lt;begin val=&quot;0&quot;/&gt;&lt;end val=&quot;4&quot;/&gt;&lt;/m_yearfmt&gt;&lt;/m_precDefaultMonth&gt;&lt;m_precDefaultQuarter&gt;&lt;m_bNumberIsYear val=&quot;0&quot;/&gt;&lt;m_strFormatTime&gt;Q%5&lt;/m_strFormatTime&gt;&lt;m_yearfmt&gt;&lt;begin val=&quot;0&quot;/&gt;&lt;end val=&quot;4&quot;/&gt;&lt;/m_yearfmt&gt;&lt;/m_precDefaultQuarter&gt;&lt;m_precDefaultYear&gt;&lt;m_bNumberIsYear val=&quot;0&quot;/&gt;&lt;m_strFormatTime&gt;%Y&lt;/m_strFormatTime&gt;&lt;m_yearfmt&gt;&lt;begin val=&quot;0&quot;/&gt;&lt;end val=&quot;0&quot;/&gt;&lt;/m_yearfmt&gt;&lt;/m_precDefaultYear&gt;&lt;m_precDefaultFYDay&gt;&lt;m_yearfmt&gt;&lt;begin val=&quot;0&quot;/&gt;&lt;end val=&quot;4&quot;/&gt;&lt;/m_yearfmt&gt;&lt;/m_precDefaultFYDay&gt;&lt;m_precDefaultFYWeek&gt;&lt;m_yearfmt&gt;&lt;begin val=&quot;0&quot;/&gt;&lt;end val=&quot;4&quot;/&gt;&lt;/m_yearfmt&gt;&lt;/m_precDefaultFYWeek&gt;&lt;m_precDefaultFYMonth&gt;&lt;m_yearfmt&gt;&lt;begin val=&quot;0&quot;/&gt;&lt;end val=&quot;4&quot;/&gt;&lt;/m_yearfmt&gt;&lt;/m_precDefaultFYMonth&gt;&lt;m_precDefaultFYQuarter&gt;&lt;m_yearfmt&gt;&lt;begin val=&quot;0&quot;/&gt;&lt;end val=&quot;4&quot;/&gt;&lt;/m_yearfmt&gt;&lt;/m_precDefaultFYQuarter&gt;&lt;m_precDefaultFYYear&gt;&lt;m_yearfmt&gt;&lt;begin val=&quot;0&quot;/&gt;&lt;end val=&quot;4&quot;/&gt;&lt;/m_yearfmt&gt;&lt;/m_precDefaultFYYear&gt;&lt;m_mruColor&gt;&lt;m_vecMRU length=&quot;4&quot;&gt;&lt;elem m_fUsage=&quot;2.50703100000000000946E+00&quot;&gt;&lt;m_msothmcolidx val=&quot;0&quot;/&gt;&lt;m_rgb r=&quot;EE&quot; g=&quot;00&quot; b=&quot;06&quot;/&gt;&lt;/elem&gt;&lt;elem m_fUsage=&quot;1.81000000000000005329E+00&quot;&gt;&lt;m_msothmcolidx val=&quot;0&quot;/&gt;&lt;m_rgb r=&quot;FF&quot; g=&quot;C0&quot; b=&quot;00&quot;/&gt;&lt;/elem&gt;&lt;elem m_fUsage=&quot;9.00000000000000022204E-01&quot;&gt;&lt;m_msothmcolidx val=&quot;0&quot;/&gt;&lt;m_rgb r=&quot;E6&quot; g=&quot;D7&quot; b=&quot;BC&quot;/&gt;&lt;/elem&gt;&lt;elem m_fUsage=&quot;4.78296900000000135833E-01&quot;&gt;&lt;m_msothmcolidx val=&quot;0&quot;/&gt;&lt;m_rgb r=&quot;F1&quot; g=&quot;C4&quot; b=&quot;4B&quot;/&gt;&lt;/elem&gt;&lt;/m_vecMRU&gt;&lt;/m_mruColor&gt;&lt;m_eweekdayFirstOfWeek val=&quot;1&quot;/&gt;&lt;m_eweekdayFirstOfWorkweek val=&quot;2&quot;/&gt;&lt;m_eweekdayFirstOfWeekend val=&quot;7&quot;/&gt;&lt;/CPresentation&gt;&lt;/root&gt;"/>
  <p:tag name="ICONLINEFILL" val="Color [A=255, R=41, G=102, B=0]"/>
  <p:tag name="ICONENCLOSURE" val="False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Z96ctUUqJsGDCugslwBC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vhTnprpZIIVVQCOTQtpLw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vs3CU0mhZ0iF9VK3Gc_gQ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rcAbB4u0quRffFN3bn3Xw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G_9mniplMrafceMpP.Qw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NguF4Gw2mJIhuiFXm5tKQ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tNN_OdVRnC_8Tatiiw6bA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n8rHnq_8BRyq0O4rXR0kA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Z96ctUUqJsGDCugslwBCg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G_9mniplMrafceMpP.Qwg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pca95uyONaeciOSOPE1zg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n8rHnq_8BRyq0O4rXR0kA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n8rHnq_8BRyq0O4rXR0kA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n8rHnq_8BRyq0O4rXR0kA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G_9mniplMrafceMpP.Qwg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RYLYSbLzP8DsqQ5_IDvMg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Grid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vgJTIPPebpo6irFSQqHlA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WrJZYiK81Dqg3AKqhPXmQ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qRLcqlXddAIBcoL4_FmkA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FTi586bxaRXNGLyq6cjUQ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RnDxEIFDMpZ7XFucXEwcQ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lpk7TYHRxaIHe6.SUx9jg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Dark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A0evTD9FXplcSqw.av8MA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Dark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DWhDmC1QbRmt16_uxlW7g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Dark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MQWNAe6aOZs3iPRT_1kIw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Dark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gETb3D.HcKF_v3xSvBqjg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DWhDmC1QbRmt16_uxlW7g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Dark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MQWNAe6aOZs3iPRT_1kIw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Dark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gETb3D.HcKF_v3xSvBqjg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w4BZlnvKEO9ZCIa9.28.w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Z96ctUUqJsGDCugslwBCg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vhTnprpZIIVVQCOTQtpLw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vs3CU0mhZ0iF9VK3Gc_gQ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rcAbB4u0quRffFN3bn3Xw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G_9mniplMrafceMpP.Qwg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NguF4Gw2mJIhuiFXm5tKQ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tNN_OdVRnC_8Tatiiw6bA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MWeSzMRQkuz3P_lB1kIAg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Z96ctUUqJsGDCugslwBCg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vhTnprpZIIVVQCOTQtpLw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vs3CU0mhZ0iF9VK3Gc_gQ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rcAbB4u0quRffFN3bn3Xw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G_9mniplMrafceMpP.Qwg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NguF4Gw2mJIhuiFXm5tKQ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RYLYSbLzP8DsqQ5_IDvMg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Grid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6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6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6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6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6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6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6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7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7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7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7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7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7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7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7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7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7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7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7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7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7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7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7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7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7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7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7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7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7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7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7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7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7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7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7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7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7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7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7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7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7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7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7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7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7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7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7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7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7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7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7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7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7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7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7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7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7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8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8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8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8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8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8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8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8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8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e.WNeMwRPaNOv4PeDFU5Q"/>
</p:tagLst>
</file>

<file path=ppt/tags/tag8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LogoText"/>
</p:tagLst>
</file>

<file path=ppt/tags/tag8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8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8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8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8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8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8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8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8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8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8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8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8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8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8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8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8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8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8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8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8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8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8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8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8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8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9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9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9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9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9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9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9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9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9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9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9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9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9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9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9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9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9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9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9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9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9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9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9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9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9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9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9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9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9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9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9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9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9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9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9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9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9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9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9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Z96ctUUqJsGDCugslwBCg"/>
</p:tagLst>
</file>

<file path=ppt/tags/tag9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vhTnprpZIIVVQCOTQtpLw"/>
</p:tagLst>
</file>

<file path=ppt/tags/tag9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vs3CU0mhZ0iF9VK3Gc_gQ"/>
</p:tagLst>
</file>

<file path=ppt/tags/tag9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9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9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9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9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rcAbB4u0quRffFN3bn3Xw"/>
</p:tagLst>
</file>

<file path=ppt/tags/tag10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G_9mniplMrafceMpP.Qwg"/>
</p:tagLst>
</file>

<file path=ppt/tags/tag10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0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10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0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10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0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10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0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10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0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NguF4Gw2mJIhuiFXm5tKQ"/>
</p:tagLst>
</file>

<file path=ppt/tags/tag10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goWEzLgA0_64VDvMxGGg"/>
</p:tagLst>
</file>

<file path=ppt/tags/tag10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4. Footnote"/>
</p:tagLst>
</file>

<file path=ppt/tags/tag10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ACET"/>
</p:tagLst>
</file>

<file path=ppt/tags/tag10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0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0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0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0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0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10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5"/>
</p:tagLst>
</file>

<file path=ppt/tags/tag10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10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4"/>
</p:tagLst>
</file>

<file path=ppt/tags/tag10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10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3"/>
</p:tagLst>
</file>

<file path=ppt/tags/tag10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10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2"/>
</p:tagLst>
</file>

<file path=ppt/tags/tag10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10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GLE" val="1"/>
</p:tagLst>
</file>

<file path=ppt/tags/tag10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9_f.d6YGbJCbK0.Pg2_A"/>
</p:tagLst>
</file>

<file path=ppt/tags/tag10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Documenttype"/>
</p:tagLst>
</file>

<file path=ppt/tags/tag10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ubtitle"/>
</p:tagLst>
</file>

<file path=ppt/tags/tag10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Title"/>
</p:tagLst>
</file>

<file path=ppt/tags/tag10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10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0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0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0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10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0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0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0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EQ8aI7AKzsdxigcAG3ZA"/>
</p:tagLst>
</file>

<file path=ppt/tags/tag10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vs1S2qnQw1aA01IUaglg"/>
</p:tagLst>
</file>

<file path=ppt/tags/tag1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UyDlDqWonv3hoAx.p9Rsw"/>
</p:tagLst>
</file>

<file path=ppt/tags/tag1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xgrPArEB1mEiMOhB5KGA"/>
</p:tagLst>
</file>

<file path=ppt/tags/tag1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e.WNeMwRPaNOv4PeDFU5Q"/>
</p:tagLst>
</file>

<file path=ppt/tags/tag1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RectangleLight"/>
</p:tagLst>
</file>

<file path=ppt/tags/tag1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LogoText"/>
</p:tagLst>
</file>

<file path=ppt/tags/tag1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1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1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5MZ5pPvjLC4QwFg7TOOg"/>
</p:tagLst>
</file>

<file path=ppt/tags/tag1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ags/tag1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TrackerAlpha"/>
</p:tagLst>
</file>

<file path=ppt/theme/theme1.xml><?xml version="1.0" encoding="utf-8"?>
<a:theme xmlns:a="http://schemas.openxmlformats.org/drawingml/2006/main" name="1_White">
  <a:themeElements>
    <a:clrScheme name="Scheme1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3A8F00"/>
      </a:accent1>
      <a:accent2>
        <a:srgbClr val="8BBC03"/>
      </a:accent2>
      <a:accent3>
        <a:srgbClr val="2C4204"/>
      </a:accent3>
      <a:accent4>
        <a:srgbClr val="C5D77A"/>
      </a:accent4>
      <a:accent5>
        <a:srgbClr val="EA8523"/>
      </a:accent5>
      <a:accent6>
        <a:srgbClr val="808080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3A8F00"/>
        </a:accent1>
        <a:accent2>
          <a:srgbClr val="8BBC03"/>
        </a:accent2>
        <a:accent3>
          <a:srgbClr val="2C4204"/>
        </a:accent3>
        <a:accent4>
          <a:srgbClr val="C5D77A"/>
        </a:accent4>
        <a:accent5>
          <a:srgbClr val="EA8523"/>
        </a:accent5>
        <a:accent6>
          <a:srgbClr val="808080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</a:custClrLst>
  <a:extLst>
    <a:ext uri="{05A4C25C-085E-4340-85A3-A5531E510DB2}">
      <thm15:themeFamily xmlns:thm15="http://schemas.microsoft.com/office/thememl/2012/main" name="202403222_OCP_OE_Narrative and capa building_v14h45" id="{72CCE560-04C8-4FBB-8FF8-6E90CC6FAEF5}" vid="{A7240323-2435-42F6-8AA9-32EE97F576F9}"/>
    </a:ext>
  </a:extLst>
</a:theme>
</file>

<file path=ppt/theme/theme2.xml><?xml version="1.0" encoding="utf-8"?>
<a:theme xmlns:a="http://schemas.openxmlformats.org/drawingml/2006/main" name="White">
  <a:themeElements>
    <a:clrScheme name="Scheme1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3A8F00"/>
      </a:accent1>
      <a:accent2>
        <a:srgbClr val="8BBC03"/>
      </a:accent2>
      <a:accent3>
        <a:srgbClr val="2C4204"/>
      </a:accent3>
      <a:accent4>
        <a:srgbClr val="C5D77A"/>
      </a:accent4>
      <a:accent5>
        <a:srgbClr val="EA8523"/>
      </a:accent5>
      <a:accent6>
        <a:srgbClr val="808080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3A8F00"/>
        </a:accent1>
        <a:accent2>
          <a:srgbClr val="8BBC03"/>
        </a:accent2>
        <a:accent3>
          <a:srgbClr val="2C4204"/>
        </a:accent3>
        <a:accent4>
          <a:srgbClr val="C5D77A"/>
        </a:accent4>
        <a:accent5>
          <a:srgbClr val="EA8523"/>
        </a:accent5>
        <a:accent6>
          <a:srgbClr val="808080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</a:custClrLst>
  <a:extLst>
    <a:ext uri="{05A4C25C-085E-4340-85A3-A5531E510DB2}">
      <thm15:themeFamily xmlns:thm15="http://schemas.microsoft.com/office/thememl/2012/main" name="EN_BASEFORM_16x9_OF_v12.1(26)" id="{67541ED7-BFCB-49F4-A04B-636BFE3A44F7}" vid="{F653300B-B9FF-4442-82E6-7DA9DEFEF41F}"/>
    </a:ext>
  </a:extLst>
</a:theme>
</file>

<file path=ppt/theme/theme3.xml><?xml version="1.0" encoding="utf-8"?>
<a:theme xmlns:a="http://schemas.openxmlformats.org/drawingml/2006/main" name="JESA new template">
  <a:themeElements>
    <a:clrScheme name="Custom 5">
      <a:dk1>
        <a:sysClr val="windowText" lastClr="000000"/>
      </a:dk1>
      <a:lt1>
        <a:sysClr val="window" lastClr="FFFFFF"/>
      </a:lt1>
      <a:dk2>
        <a:srgbClr val="116C9B"/>
      </a:dk2>
      <a:lt2>
        <a:srgbClr val="C4D4F0"/>
      </a:lt2>
      <a:accent1>
        <a:srgbClr val="717172"/>
      </a:accent1>
      <a:accent2>
        <a:srgbClr val="2CC6CE"/>
      </a:accent2>
      <a:accent3>
        <a:srgbClr val="97BC33"/>
      </a:accent3>
      <a:accent4>
        <a:srgbClr val="FFDE00"/>
      </a:accent4>
      <a:accent5>
        <a:srgbClr val="EF821D"/>
      </a:accent5>
      <a:accent6>
        <a:srgbClr val="961334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>
          <a:noFill/>
        </a:ln>
      </a:spPr>
      <a:bodyPr rtlCol="0" anchor="ctr"/>
      <a:lstStyle>
        <a:defPPr algn="l">
          <a:defRPr sz="14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White">
  <a:themeElements>
    <a:clrScheme name="Custom 3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287A38"/>
      </a:accent1>
      <a:accent2>
        <a:srgbClr val="1A5225"/>
      </a:accent2>
      <a:accent3>
        <a:srgbClr val="36AD4E"/>
      </a:accent3>
      <a:accent4>
        <a:srgbClr val="C8D200"/>
      </a:accent4>
      <a:accent5>
        <a:srgbClr val="005882"/>
      </a:accent5>
      <a:accent6>
        <a:srgbClr val="F28631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287A38"/>
        </a:accent1>
        <a:accent2>
          <a:srgbClr val="1A5225"/>
        </a:accent2>
        <a:accent3>
          <a:srgbClr val="36AD4E"/>
        </a:accent3>
        <a:accent4>
          <a:srgbClr val="C8D200"/>
        </a:accent4>
        <a:accent5>
          <a:srgbClr val="005882"/>
        </a:accent5>
        <a:accent6>
          <a:srgbClr val="82BB2C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  <a:custClr name="Custom Color6">
      <a:srgbClr val="3C9B64"/>
    </a:custClr>
    <a:custClr name="Custom Color7">
      <a:srgbClr val="ABDC62"/>
    </a:custClr>
    <a:custClr name="Custom Color8">
      <a:srgbClr val="82C391"/>
    </a:custClr>
  </a:custClrLst>
  <a:extLst>
    <a:ext uri="{05A4C25C-085E-4340-85A3-A5531E510DB2}">
      <thm15:themeFamily xmlns:thm15="http://schemas.microsoft.com/office/thememl/2012/main" name="OCP_OFF.potx" id="{6B09FFA0-5D2E-4C1C-9E3A-714995D1D077}" vid="{AFD3DE57-E188-4EE2-BC65-B7455E4F9AC3}"/>
    </a:ext>
  </a:extLst>
</a:theme>
</file>

<file path=ppt/theme/theme5.xml><?xml version="1.0" encoding="utf-8"?>
<a:theme xmlns:a="http://schemas.openxmlformats.org/drawingml/2006/main" name="1_Contrast">
  <a:themeElements>
    <a:clrScheme name="Scheme2">
      <a:dk1>
        <a:srgbClr val="FFFFFF"/>
      </a:dk1>
      <a:lt1>
        <a:srgbClr val="3A8F00"/>
      </a:lt1>
      <a:dk2>
        <a:srgbClr val="000000"/>
      </a:dk2>
      <a:lt2>
        <a:srgbClr val="000000"/>
      </a:lt2>
      <a:accent1>
        <a:srgbClr val="FFFFFF"/>
      </a:accent1>
      <a:accent2>
        <a:srgbClr val="8BBC03"/>
      </a:accent2>
      <a:accent3>
        <a:srgbClr val="2C4204"/>
      </a:accent3>
      <a:accent4>
        <a:srgbClr val="C5D77A"/>
      </a:accent4>
      <a:accent5>
        <a:srgbClr val="EA8523"/>
      </a:accent5>
      <a:accent6>
        <a:srgbClr val="808080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2">
        <a:dk1>
          <a:srgbClr val="FFFFFF"/>
        </a:dk1>
        <a:lt1>
          <a:srgbClr val="3A8F00"/>
        </a:lt1>
        <a:dk2>
          <a:srgbClr val="000000"/>
        </a:dk2>
        <a:lt2>
          <a:srgbClr val="000000"/>
        </a:lt2>
        <a:accent1>
          <a:srgbClr val="FFFFFF"/>
        </a:accent1>
        <a:accent2>
          <a:srgbClr val="8BBC03"/>
        </a:accent2>
        <a:accent3>
          <a:srgbClr val="2C4204"/>
        </a:accent3>
        <a:accent4>
          <a:srgbClr val="C5D77A"/>
        </a:accent4>
        <a:accent5>
          <a:srgbClr val="EA8523"/>
        </a:accent5>
        <a:accent6>
          <a:srgbClr val="808080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</a:custClrLst>
  <a:extLst>
    <a:ext uri="{05A4C25C-085E-4340-85A3-A5531E510DB2}">
      <thm15:themeFamily xmlns:thm15="http://schemas.microsoft.com/office/thememl/2012/main" name="EN_BASEFORM_16x9_OF_v12.1(26)" id="{67541ED7-BFCB-49F4-A04B-636BFE3A44F7}" vid="{CB1063EE-7A6A-45AB-87C0-9B1FF2315A0C}"/>
    </a:ext>
  </a:extLst>
</a:theme>
</file>

<file path=ppt/theme/theme6.xml><?xml version="1.0" encoding="utf-8"?>
<a:theme xmlns:a="http://schemas.openxmlformats.org/drawingml/2006/main" name="8_White">
  <a:themeElements>
    <a:clrScheme name="Scheme1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287A38"/>
      </a:accent1>
      <a:accent2>
        <a:srgbClr val="1A5225"/>
      </a:accent2>
      <a:accent3>
        <a:srgbClr val="36AD4E"/>
      </a:accent3>
      <a:accent4>
        <a:srgbClr val="C8D200"/>
      </a:accent4>
      <a:accent5>
        <a:srgbClr val="005882"/>
      </a:accent5>
      <a:accent6>
        <a:srgbClr val="82BB2C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287A38"/>
        </a:accent1>
        <a:accent2>
          <a:srgbClr val="1A5225"/>
        </a:accent2>
        <a:accent3>
          <a:srgbClr val="36AD4E"/>
        </a:accent3>
        <a:accent4>
          <a:srgbClr val="C8D200"/>
        </a:accent4>
        <a:accent5>
          <a:srgbClr val="005882"/>
        </a:accent5>
        <a:accent6>
          <a:srgbClr val="82BB2C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  <a:custClr name="Custom Color6">
      <a:srgbClr val="3C9B64"/>
    </a:custClr>
    <a:custClr name="Custom Color7">
      <a:srgbClr val="ABDC62"/>
    </a:custClr>
    <a:custClr name="Custom Color8">
      <a:srgbClr val="82C391"/>
    </a:custClr>
  </a:custClrLst>
  <a:extLst>
    <a:ext uri="{05A4C25C-085E-4340-85A3-A5531E510DB2}">
      <thm15:themeFamily xmlns:thm15="http://schemas.microsoft.com/office/thememl/2012/main" name="OCP_OFF.potx" id="{6B09FFA0-5D2E-4C1C-9E3A-714995D1D077}" vid="{AFD3DE57-E188-4EE2-BC65-B7455E4F9AC3}"/>
    </a:ext>
  </a:extLst>
</a:theme>
</file>

<file path=ppt/theme/theme7.xml><?xml version="1.0" encoding="utf-8"?>
<a:theme xmlns:a="http://schemas.openxmlformats.org/drawingml/2006/main" name="2_White">
  <a:themeElements>
    <a:clrScheme name="Scheme1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3A8F00"/>
      </a:accent1>
      <a:accent2>
        <a:srgbClr val="8BBC03"/>
      </a:accent2>
      <a:accent3>
        <a:srgbClr val="2C4204"/>
      </a:accent3>
      <a:accent4>
        <a:srgbClr val="C5D77A"/>
      </a:accent4>
      <a:accent5>
        <a:srgbClr val="EA8523"/>
      </a:accent5>
      <a:accent6>
        <a:srgbClr val="808080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3A8F00"/>
        </a:accent1>
        <a:accent2>
          <a:srgbClr val="8BBC03"/>
        </a:accent2>
        <a:accent3>
          <a:srgbClr val="2C4204"/>
        </a:accent3>
        <a:accent4>
          <a:srgbClr val="C5D77A"/>
        </a:accent4>
        <a:accent5>
          <a:srgbClr val="EA8523"/>
        </a:accent5>
        <a:accent6>
          <a:srgbClr val="808080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</a:custClrLst>
  <a:extLst>
    <a:ext uri="{05A4C25C-085E-4340-85A3-A5531E510DB2}">
      <thm15:themeFamily xmlns:thm15="http://schemas.microsoft.com/office/thememl/2012/main" name="EN_BASEFORM_16x9_OF_v12.1(26)" id="{67541ED7-BFCB-49F4-A04B-636BFE3A44F7}" vid="{F653300B-B9FF-4442-82E6-7DA9DEFEF41F}"/>
    </a:ext>
  </a:extLst>
</a:theme>
</file>

<file path=ppt/theme/theme8.xml><?xml version="1.0" encoding="utf-8"?>
<a:theme xmlns:a="http://schemas.openxmlformats.org/drawingml/2006/main" name="Contrast">
  <a:themeElements>
    <a:clrScheme name="Scheme2">
      <a:dk1>
        <a:srgbClr val="FFFFFF"/>
      </a:dk1>
      <a:lt1>
        <a:srgbClr val="3A8F00"/>
      </a:lt1>
      <a:dk2>
        <a:srgbClr val="000000"/>
      </a:dk2>
      <a:lt2>
        <a:srgbClr val="000000"/>
      </a:lt2>
      <a:accent1>
        <a:srgbClr val="FFFFFF"/>
      </a:accent1>
      <a:accent2>
        <a:srgbClr val="8BBC03"/>
      </a:accent2>
      <a:accent3>
        <a:srgbClr val="2C4204"/>
      </a:accent3>
      <a:accent4>
        <a:srgbClr val="C5D77A"/>
      </a:accent4>
      <a:accent5>
        <a:srgbClr val="EA8523"/>
      </a:accent5>
      <a:accent6>
        <a:srgbClr val="808080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2">
        <a:dk1>
          <a:srgbClr val="FFFFFF"/>
        </a:dk1>
        <a:lt1>
          <a:srgbClr val="3A8F00"/>
        </a:lt1>
        <a:dk2>
          <a:srgbClr val="000000"/>
        </a:dk2>
        <a:lt2>
          <a:srgbClr val="000000"/>
        </a:lt2>
        <a:accent1>
          <a:srgbClr val="FFFFFF"/>
        </a:accent1>
        <a:accent2>
          <a:srgbClr val="8BBC03"/>
        </a:accent2>
        <a:accent3>
          <a:srgbClr val="2C4204"/>
        </a:accent3>
        <a:accent4>
          <a:srgbClr val="C5D77A"/>
        </a:accent4>
        <a:accent5>
          <a:srgbClr val="EA8523"/>
        </a:accent5>
        <a:accent6>
          <a:srgbClr val="808080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</a:custClrLst>
  <a:extLst>
    <a:ext uri="{05A4C25C-085E-4340-85A3-A5531E510DB2}">
      <thm15:themeFamily xmlns:thm15="http://schemas.microsoft.com/office/thememl/2012/main" name="EN_BASEFORM_16x9_OF_v12.1(26)" id="{67541ED7-BFCB-49F4-A04B-636BFE3A44F7}" vid="{CB1063EE-7A6A-45AB-87C0-9B1FF2315A0C}"/>
    </a:ext>
  </a:extLst>
</a:theme>
</file>

<file path=ppt/theme/theme9.xml><?xml version="1.0" encoding="utf-8"?>
<a:theme xmlns:a="http://schemas.openxmlformats.org/drawingml/2006/main" name="4_White">
  <a:themeElements>
    <a:clrScheme name="Custom 3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287A38"/>
      </a:accent1>
      <a:accent2>
        <a:srgbClr val="1A5225"/>
      </a:accent2>
      <a:accent3>
        <a:srgbClr val="36AD4E"/>
      </a:accent3>
      <a:accent4>
        <a:srgbClr val="C8D200"/>
      </a:accent4>
      <a:accent5>
        <a:srgbClr val="005882"/>
      </a:accent5>
      <a:accent6>
        <a:srgbClr val="F28631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287A38"/>
        </a:accent1>
        <a:accent2>
          <a:srgbClr val="1A5225"/>
        </a:accent2>
        <a:accent3>
          <a:srgbClr val="36AD4E"/>
        </a:accent3>
        <a:accent4>
          <a:srgbClr val="C8D200"/>
        </a:accent4>
        <a:accent5>
          <a:srgbClr val="005882"/>
        </a:accent5>
        <a:accent6>
          <a:srgbClr val="82BB2C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  <a:custClr name="Custom Color6">
      <a:srgbClr val="3C9B64"/>
    </a:custClr>
    <a:custClr name="Custom Color7">
      <a:srgbClr val="ABDC62"/>
    </a:custClr>
    <a:custClr name="Custom Color8">
      <a:srgbClr val="82C391"/>
    </a:custClr>
  </a:custClrLst>
  <a:extLst>
    <a:ext uri="{05A4C25C-085E-4340-85A3-A5531E510DB2}">
      <thm15:themeFamily xmlns:thm15="http://schemas.microsoft.com/office/thememl/2012/main" name="OCP_OFF.potx" id="{6B09FFA0-5D2E-4C1C-9E3A-714995D1D077}" vid="{AFD3DE57-E188-4EE2-BC65-B7455E4F9AC3}"/>
    </a:ext>
  </a:extLst>
</a:theme>
</file>

<file path=ppt/theme/theme10.xml><?xml version="1.0" encoding="utf-8"?>
<a:theme xmlns:a="http://schemas.openxmlformats.org/drawingml/2006/main" name="5_White">
  <a:themeElements>
    <a:clrScheme name="Custom 3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287A38"/>
      </a:accent1>
      <a:accent2>
        <a:srgbClr val="1A5225"/>
      </a:accent2>
      <a:accent3>
        <a:srgbClr val="36AD4E"/>
      </a:accent3>
      <a:accent4>
        <a:srgbClr val="C8D200"/>
      </a:accent4>
      <a:accent5>
        <a:srgbClr val="005882"/>
      </a:accent5>
      <a:accent6>
        <a:srgbClr val="F28631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287A38"/>
        </a:accent1>
        <a:accent2>
          <a:srgbClr val="1A5225"/>
        </a:accent2>
        <a:accent3>
          <a:srgbClr val="36AD4E"/>
        </a:accent3>
        <a:accent4>
          <a:srgbClr val="C8D200"/>
        </a:accent4>
        <a:accent5>
          <a:srgbClr val="005882"/>
        </a:accent5>
        <a:accent6>
          <a:srgbClr val="82BB2C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  <a:custClr name="Custom Color6">
      <a:srgbClr val="3C9B64"/>
    </a:custClr>
    <a:custClr name="Custom Color7">
      <a:srgbClr val="ABDC62"/>
    </a:custClr>
    <a:custClr name="Custom Color8">
      <a:srgbClr val="82C391"/>
    </a:custClr>
  </a:custClrLst>
  <a:extLst>
    <a:ext uri="{05A4C25C-085E-4340-85A3-A5531E510DB2}">
      <thm15:themeFamily xmlns:thm15="http://schemas.microsoft.com/office/thememl/2012/main" name="OCP_OFF.potx" id="{6B09FFA0-5D2E-4C1C-9E3A-714995D1D077}" vid="{AFD3DE57-E188-4EE2-BC65-B7455E4F9AC3}"/>
    </a:ext>
  </a:extLst>
</a:theme>
</file>

<file path=ppt/theme/theme11.xml><?xml version="1.0" encoding="utf-8"?>
<a:theme xmlns:a="http://schemas.openxmlformats.org/drawingml/2006/main" name="6_White">
  <a:themeElements>
    <a:clrScheme name="Custom 3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287A38"/>
      </a:accent1>
      <a:accent2>
        <a:srgbClr val="1A5225"/>
      </a:accent2>
      <a:accent3>
        <a:srgbClr val="36AD4E"/>
      </a:accent3>
      <a:accent4>
        <a:srgbClr val="C8D200"/>
      </a:accent4>
      <a:accent5>
        <a:srgbClr val="005882"/>
      </a:accent5>
      <a:accent6>
        <a:srgbClr val="F28631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287A38"/>
        </a:accent1>
        <a:accent2>
          <a:srgbClr val="1A5225"/>
        </a:accent2>
        <a:accent3>
          <a:srgbClr val="36AD4E"/>
        </a:accent3>
        <a:accent4>
          <a:srgbClr val="C8D200"/>
        </a:accent4>
        <a:accent5>
          <a:srgbClr val="005882"/>
        </a:accent5>
        <a:accent6>
          <a:srgbClr val="82BB2C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  <a:custClr name="Custom Color6">
      <a:srgbClr val="3C9B64"/>
    </a:custClr>
    <a:custClr name="Custom Color7">
      <a:srgbClr val="ABDC62"/>
    </a:custClr>
    <a:custClr name="Custom Color8">
      <a:srgbClr val="82C391"/>
    </a:custClr>
  </a:custClrLst>
  <a:extLst>
    <a:ext uri="{05A4C25C-085E-4340-85A3-A5531E510DB2}">
      <thm15:themeFamily xmlns:thm15="http://schemas.microsoft.com/office/thememl/2012/main" name="OCP_OFF.potx" id="{6B09FFA0-5D2E-4C1C-9E3A-714995D1D077}" vid="{AFD3DE57-E188-4EE2-BC65-B7455E4F9AC3}"/>
    </a:ext>
  </a:extLst>
</a:theme>
</file>

<file path=ppt/theme/theme12.xml><?xml version="1.0" encoding="utf-8"?>
<a:theme xmlns:a="http://schemas.openxmlformats.org/drawingml/2006/main" name="7_White">
  <a:themeElements>
    <a:clrScheme name="Scheme1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3A8F00"/>
      </a:accent1>
      <a:accent2>
        <a:srgbClr val="8BBC03"/>
      </a:accent2>
      <a:accent3>
        <a:srgbClr val="2C4204"/>
      </a:accent3>
      <a:accent4>
        <a:srgbClr val="C5D77A"/>
      </a:accent4>
      <a:accent5>
        <a:srgbClr val="EA8523"/>
      </a:accent5>
      <a:accent6>
        <a:srgbClr val="808080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3A8F00"/>
        </a:accent1>
        <a:accent2>
          <a:srgbClr val="8BBC03"/>
        </a:accent2>
        <a:accent3>
          <a:srgbClr val="2C4204"/>
        </a:accent3>
        <a:accent4>
          <a:srgbClr val="C5D77A"/>
        </a:accent4>
        <a:accent5>
          <a:srgbClr val="EA8523"/>
        </a:accent5>
        <a:accent6>
          <a:srgbClr val="808080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</a:custClrLst>
  <a:extLst>
    <a:ext uri="{05A4C25C-085E-4340-85A3-A5531E510DB2}">
      <thm15:themeFamily xmlns:thm15="http://schemas.microsoft.com/office/thememl/2012/main" name="EN_BASEFORM_16x9_OF_v12.1(26)" id="{67541ED7-BFCB-49F4-A04B-636BFE3A44F7}" vid="{F653300B-B9FF-4442-82E6-7DA9DEFEF41F}"/>
    </a:ext>
  </a:extLst>
</a:theme>
</file>

<file path=ppt/theme/theme13.xml><?xml version="1.0" encoding="utf-8"?>
<a:theme xmlns:a="http://schemas.openxmlformats.org/drawingml/2006/main" name="9_White">
  <a:themeElements>
    <a:clrScheme name="Custom 3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287A38"/>
      </a:accent1>
      <a:accent2>
        <a:srgbClr val="1A5225"/>
      </a:accent2>
      <a:accent3>
        <a:srgbClr val="36AD4E"/>
      </a:accent3>
      <a:accent4>
        <a:srgbClr val="C8D200"/>
      </a:accent4>
      <a:accent5>
        <a:srgbClr val="005882"/>
      </a:accent5>
      <a:accent6>
        <a:srgbClr val="F28631"/>
      </a:accent6>
      <a:hlink>
        <a:srgbClr val="0000FF"/>
      </a:hlink>
      <a:folHlink>
        <a:srgbClr val="800080"/>
      </a:folHlink>
    </a:clrScheme>
    <a:fontScheme name="Cust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6350" cap="sq">
          <a:noFill/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spcBef>
            <a:spcPts val="300"/>
          </a:spcBef>
          <a:spcAft>
            <a:spcPts val="300"/>
          </a:spcAft>
          <a:defRPr sz="16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tx1"/>
          </a:solidFill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 w="6350">
          <a:noFill/>
          <a:miter lim="800000"/>
        </a:ln>
      </a:spPr>
      <a:bodyPr vert="horz" wrap="square" lIns="0" tIns="0" rIns="0" bIns="0" rtlCol="0">
        <a:noAutofit/>
      </a:bodyPr>
      <a:lstStyle>
        <a:defPPr algn="l">
          <a:spcBef>
            <a:spcPts val="300"/>
          </a:spcBef>
          <a:spcAft>
            <a:spcPts val="300"/>
          </a:spcAft>
          <a:buNone/>
          <a:defRPr sz="1600" dirty="0" smtClean="0"/>
        </a:defPPr>
      </a:lstStyle>
    </a:txDef>
  </a:objectDefaults>
  <a:extraClrSchemeLst>
    <a:extraClrScheme>
      <a:clrScheme name="Scheme1">
        <a:dk1>
          <a:srgbClr val="000000"/>
        </a:dk1>
        <a:lt1>
          <a:srgbClr val="FFFFFF"/>
        </a:lt1>
        <a:dk2>
          <a:srgbClr val="FFFFFF"/>
        </a:dk2>
        <a:lt2>
          <a:srgbClr val="FFFFFF"/>
        </a:lt2>
        <a:accent1>
          <a:srgbClr val="287A38"/>
        </a:accent1>
        <a:accent2>
          <a:srgbClr val="1A5225"/>
        </a:accent2>
        <a:accent3>
          <a:srgbClr val="36AD4E"/>
        </a:accent3>
        <a:accent4>
          <a:srgbClr val="C8D200"/>
        </a:accent4>
        <a:accent5>
          <a:srgbClr val="005882"/>
        </a:accent5>
        <a:accent6>
          <a:srgbClr val="82BB2C"/>
        </a:accent6>
        <a:hlink>
          <a:srgbClr val="0000FF"/>
        </a:hlink>
        <a:folHlink>
          <a:srgbClr val="800080"/>
        </a:folHlink>
      </a:clrScheme>
    </a:extraClrScheme>
  </a:extraClrSchemeLst>
  <a:custClrLst>
    <a:custClr name="Dark Gray">
      <a:srgbClr val="4D4D4D"/>
    </a:custClr>
    <a:custClr name="Mid Gray">
      <a:srgbClr val="7F7F7F"/>
    </a:custClr>
    <a:custClr name="Light Gray">
      <a:srgbClr val="B3B3B3"/>
    </a:custClr>
    <a:custClr name="Super Light Gray">
      <a:srgbClr val="D0D0D0"/>
    </a:custClr>
    <a:custClr name="Pale Gray">
      <a:srgbClr val="E6E6E6"/>
    </a:custClr>
    <a:custClr name="Custom Color6">
      <a:srgbClr val="3C9B64"/>
    </a:custClr>
    <a:custClr name="Custom Color7">
      <a:srgbClr val="ABDC62"/>
    </a:custClr>
    <a:custClr name="Custom Color8">
      <a:srgbClr val="82C391"/>
    </a:custClr>
  </a:custClrLst>
  <a:extLst>
    <a:ext uri="{05A4C25C-085E-4340-85A3-A5531E510DB2}">
      <thm15:themeFamily xmlns:thm15="http://schemas.microsoft.com/office/thememl/2012/main" name="OCP_OFF.potx" id="{6B09FFA0-5D2E-4C1C-9E3A-714995D1D077}" vid="{AFD3DE57-E188-4EE2-BC65-B7455E4F9AC3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8C38594782A543AB146414332B8523" ma:contentTypeVersion="6" ma:contentTypeDescription="Create a new document." ma:contentTypeScope="" ma:versionID="4256e74882de2d80c8c7a5bea97c370d">
  <xsd:schema xmlns:xsd="http://www.w3.org/2001/XMLSchema" xmlns:xs="http://www.w3.org/2001/XMLSchema" xmlns:p="http://schemas.microsoft.com/office/2006/metadata/properties" xmlns:ns2="d44c31d4-0843-411c-bd9a-d8108dc9c3da" xmlns:ns3="1e5b362c-506c-4a4c-aa9d-aad43175559e" targetNamespace="http://schemas.microsoft.com/office/2006/metadata/properties" ma:root="true" ma:fieldsID="13bc663a11be00bc66803f2fcba3cbd0" ns2:_="" ns3:_="">
    <xsd:import namespace="d44c31d4-0843-411c-bd9a-d8108dc9c3da"/>
    <xsd:import namespace="1e5b362c-506c-4a4c-aa9d-aad43175559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4c31d4-0843-411c-bd9a-d8108dc9c3d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5b362c-506c-4a4c-aa9d-aad43175559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2F914-E942-4D15-B2BA-93B25DCCF9F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FBF52E-BE7E-4DF3-B7EB-F936563A14D7}">
  <ds:schemaRefs>
    <ds:schemaRef ds:uri="d44c31d4-0843-411c-bd9a-d8108dc9c3da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1e5b362c-506c-4a4c-aa9d-aad43175559e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E4E7891-B570-409B-8331-035677560F43}">
  <ds:schemaRefs>
    <ds:schemaRef ds:uri="1e5b362c-506c-4a4c-aa9d-aad43175559e"/>
    <ds:schemaRef ds:uri="d44c31d4-0843-411c-bd9a-d8108dc9c3d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5355</TotalTime>
  <Words>1149</Words>
  <Application>Microsoft Office PowerPoint</Application>
  <PresentationFormat>Grand écran</PresentationFormat>
  <Paragraphs>283</Paragraphs>
  <Slides>6</Slides>
  <Notes>2</Notes>
  <HiddenSlides>0</HiddenSlides>
  <MMClips>0</MMClips>
  <ScaleCrop>false</ScaleCrop>
  <HeadingPairs>
    <vt:vector size="8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13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27" baseType="lpstr">
      <vt:lpstr>MS PGothic</vt:lpstr>
      <vt:lpstr>Arial</vt:lpstr>
      <vt:lpstr>Calibri</vt:lpstr>
      <vt:lpstr>Georgia</vt:lpstr>
      <vt:lpstr>Segoe UI</vt:lpstr>
      <vt:lpstr>Verdana</vt:lpstr>
      <vt:lpstr>Wingdings</vt:lpstr>
      <vt:lpstr>1_White</vt:lpstr>
      <vt:lpstr>White</vt:lpstr>
      <vt:lpstr>JESA new template</vt:lpstr>
      <vt:lpstr>3_White</vt:lpstr>
      <vt:lpstr>1_Contrast</vt:lpstr>
      <vt:lpstr>8_White</vt:lpstr>
      <vt:lpstr>2_White</vt:lpstr>
      <vt:lpstr>Contrast</vt:lpstr>
      <vt:lpstr>4_White</vt:lpstr>
      <vt:lpstr>5_White</vt:lpstr>
      <vt:lpstr>6_White</vt:lpstr>
      <vt:lpstr>7_White</vt:lpstr>
      <vt:lpstr>9_White</vt:lpstr>
      <vt:lpstr>Diapositive think-cell</vt:lpstr>
      <vt:lpstr>Waterfall TRG – Transport </vt:lpstr>
      <vt:lpstr>Une approche holistique, basée sur des analyses approfondies, a été suivie afin de cadrer les problématiques existantes et d’identifier les pistes d’amélioration</vt:lpstr>
      <vt:lpstr>Transport SC : 26 initiatives identifiées à date permettant d’atteindre le TRG Target de 58% (1/3)</vt:lpstr>
      <vt:lpstr>Transport SC : 26 initiatives identifiées à date permettant d’atteindre le TRG Target de 58% (2/3)</vt:lpstr>
      <vt:lpstr>Transport SC : 26 initiatives identifiées à date permettant d’atteindre le TRG Target de 58% (3/3)</vt:lpstr>
      <vt:lpstr>Les initiatives du Transport sont priorisées pour concentrer l’effort des équipes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cadre normatif proposé vise à apporter de la transparence et de la rigueur dans le pilotage des initiatives de MineUp</dc:title>
  <dc:creator>Benjelloun, Youssef</dc:creator>
  <cp:lastModifiedBy>DAHANI Oussama</cp:lastModifiedBy>
  <cp:revision>74</cp:revision>
  <dcterms:created xsi:type="dcterms:W3CDTF">2024-04-26T04:28:46Z</dcterms:created>
  <dcterms:modified xsi:type="dcterms:W3CDTF">2025-07-21T14:21:50Z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0x010100FF8C38594782A543AB146414332B8523</vt:lpwstr>
  </property>
</Properties>
</file>